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5" r:id="rId16"/>
    <p:sldId id="260" r:id="rId17"/>
    <p:sldId id="261" r:id="rId18"/>
    <p:sldId id="262" r:id="rId19"/>
    <p:sldId id="263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5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3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8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6"/>
            <a:ext cx="2438400" cy="5410199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8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438F4D9-D169-473E-80A6-44BC3138C206}" type="datetimeFigureOut">
              <a:rPr lang="nl-NL" smtClean="0"/>
              <a:t>23-5-2014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81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73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792E20B-8981-45EB-A6CA-D7D711141E1B}" type="slidenum">
              <a:rPr lang="nl-NL" smtClean="0"/>
              <a:t>‹#›</a:t>
            </a:fld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sz="4800" dirty="0"/>
              <a:t>De Kleijne Professor en Steve Jobs de biografie.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tx2">
                    <a:lumMod val="75000"/>
                  </a:schemeClr>
                </a:solidFill>
              </a:rPr>
              <a:t>Door: Robin </a:t>
            </a:r>
            <a:r>
              <a:rPr lang="nl-NL" dirty="0" err="1" smtClean="0">
                <a:solidFill>
                  <a:schemeClr val="tx2">
                    <a:lumMod val="75000"/>
                  </a:schemeClr>
                </a:solidFill>
              </a:rPr>
              <a:t>Wacanno</a:t>
            </a:r>
            <a:r>
              <a:rPr lang="nl-NL" dirty="0" smtClean="0">
                <a:solidFill>
                  <a:schemeClr val="tx2">
                    <a:lumMod val="75000"/>
                  </a:schemeClr>
                </a:solidFill>
              </a:rPr>
              <a:t> en Piet Gotlieb.</a:t>
            </a:r>
            <a:endParaRPr lang="nl-NL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8" y="116632"/>
            <a:ext cx="2139702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8" r="16129"/>
          <a:stretch/>
        </p:blipFill>
        <p:spPr>
          <a:xfrm>
            <a:off x="6600056" y="127509"/>
            <a:ext cx="1944216" cy="2845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289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Inhoud.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Inhoudelijke informatie van de </a:t>
            </a:r>
            <a:r>
              <a:rPr lang="nl-NL" dirty="0" err="1" smtClean="0"/>
              <a:t>kleijne</a:t>
            </a:r>
            <a:r>
              <a:rPr lang="nl-NL" dirty="0" smtClean="0"/>
              <a:t> professor.</a:t>
            </a:r>
          </a:p>
          <a:p>
            <a:r>
              <a:rPr lang="nl-NL" dirty="0" smtClean="0"/>
              <a:t>Inhoudelijke informatie van Steve Jobs de biografie.</a:t>
            </a:r>
          </a:p>
          <a:p>
            <a:r>
              <a:rPr lang="nl-NL" dirty="0" smtClean="0"/>
              <a:t>Overeenkomsten.</a:t>
            </a:r>
          </a:p>
          <a:p>
            <a:r>
              <a:rPr lang="nl-NL" dirty="0" smtClean="0"/>
              <a:t>Verschillen.</a:t>
            </a:r>
          </a:p>
          <a:p>
            <a:r>
              <a:rPr lang="nl-NL" dirty="0" smtClean="0"/>
              <a:t>Onze meningen.</a:t>
            </a:r>
          </a:p>
          <a:p>
            <a:r>
              <a:rPr lang="nl-NL" dirty="0" smtClean="0"/>
              <a:t>Vragen.</a:t>
            </a:r>
          </a:p>
        </p:txBody>
      </p:sp>
    </p:spTree>
    <p:extLst>
      <p:ext uri="{BB962C8B-B14F-4D97-AF65-F5344CB8AC3E}">
        <p14:creationId xmlns:p14="http://schemas.microsoft.com/office/powerpoint/2010/main" val="402013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</a:t>
            </a:r>
            <a:r>
              <a:rPr lang="nl-NL" dirty="0"/>
              <a:t>K</a:t>
            </a:r>
            <a:r>
              <a:rPr lang="nl-NL" dirty="0" smtClean="0"/>
              <a:t>leijne </a:t>
            </a:r>
            <a:r>
              <a:rPr lang="nl-NL" dirty="0"/>
              <a:t>P</a:t>
            </a:r>
            <a:r>
              <a:rPr lang="nl-NL" dirty="0" smtClean="0"/>
              <a:t>rofessor.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 smtClean="0"/>
              <a:t>Waarom ik dit boek koos.</a:t>
            </a:r>
          </a:p>
          <a:p>
            <a:r>
              <a:rPr lang="nl-NL" dirty="0" smtClean="0"/>
              <a:t>Niet te koop.</a:t>
            </a:r>
          </a:p>
          <a:p>
            <a:r>
              <a:rPr lang="nl-NL" dirty="0" smtClean="0"/>
              <a:t>Piet A.H. van der </a:t>
            </a:r>
            <a:r>
              <a:rPr lang="nl-NL" dirty="0" err="1" smtClean="0"/>
              <a:t>Kleij</a:t>
            </a:r>
            <a:r>
              <a:rPr lang="nl-NL" dirty="0" smtClean="0"/>
              <a:t>.</a:t>
            </a:r>
          </a:p>
          <a:p>
            <a:r>
              <a:rPr lang="nl-NL" dirty="0" smtClean="0"/>
              <a:t>Het meisje onder de boot.</a:t>
            </a:r>
          </a:p>
          <a:p>
            <a:r>
              <a:rPr lang="nl-NL" dirty="0" smtClean="0"/>
              <a:t>Het jongetje in het zand.</a:t>
            </a:r>
          </a:p>
          <a:p>
            <a:r>
              <a:rPr lang="nl-NL" dirty="0" smtClean="0"/>
              <a:t>Gered van de koeien.</a:t>
            </a:r>
          </a:p>
          <a:p>
            <a:r>
              <a:rPr lang="nl-NL" dirty="0" smtClean="0"/>
              <a:t>Pierik.</a:t>
            </a:r>
          </a:p>
          <a:p>
            <a:r>
              <a:rPr lang="nl-NL" dirty="0" smtClean="0"/>
              <a:t>De duiker.</a:t>
            </a:r>
          </a:p>
          <a:p>
            <a:endParaRPr lang="nl-NL" dirty="0" smtClean="0"/>
          </a:p>
          <a:p>
            <a:pPr marL="0" indent="0">
              <a:buNone/>
            </a:pPr>
            <a:r>
              <a:rPr lang="nl-NL" dirty="0"/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620693"/>
            <a:ext cx="1905676" cy="2540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87" y="651424"/>
            <a:ext cx="224771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61" y="2319072"/>
            <a:ext cx="2216845" cy="2832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275" y="3284984"/>
            <a:ext cx="1851670" cy="1866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986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Steve Jobs de biografie.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Waarom ik het boek koos.</a:t>
            </a:r>
          </a:p>
          <a:p>
            <a:r>
              <a:rPr lang="nl-NL" dirty="0" smtClean="0"/>
              <a:t>Walter </a:t>
            </a:r>
            <a:r>
              <a:rPr lang="nl-NL" dirty="0" err="1" smtClean="0"/>
              <a:t>Isaacson</a:t>
            </a:r>
            <a:endParaRPr lang="nl-NL" dirty="0" smtClean="0"/>
          </a:p>
          <a:p>
            <a:r>
              <a:rPr lang="nl-NL" dirty="0" smtClean="0"/>
              <a:t>Geadopteerd </a:t>
            </a:r>
          </a:p>
          <a:p>
            <a:r>
              <a:rPr lang="nl-NL" dirty="0" smtClean="0"/>
              <a:t>Stopt met school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028" name="Picture 4" descr="http://g-ecx.images-amazon.com/images/G/01/SIMON/IsaacsonWalter._V164348457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150" y="620688"/>
            <a:ext cx="4286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3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resources1.news.com.au/images/2011/10/06/1226160/340797-steve-jobs-and-steve-wozniak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124744"/>
            <a:ext cx="7543800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76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logodesignlove.com/images/classic/atari-logo-0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764704"/>
            <a:ext cx="6840760" cy="518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47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en/c/c6/Breakout2600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124744"/>
            <a:ext cx="7128274" cy="467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53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osorchard.files.wordpress.com/2012/06/apple-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980728"/>
            <a:ext cx="7070942" cy="467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9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fineprintnyc.com/images/blog/history-of-apple-logo/apple-logo-1.jpg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999656" y="548680"/>
            <a:ext cx="5400600" cy="547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171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oldcomputers.net/pics/appleii-system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1052736"/>
            <a:ext cx="6912768" cy="470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776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oldcomputers.net/pics/macintosh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692696"/>
            <a:ext cx="6264696" cy="511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327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dn1.appleinsider.com/sculley-12011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476672"/>
            <a:ext cx="545312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022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vendyxiao.com/wp-content/uploads/2011/10/steve-jobs-next-computer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620688"/>
            <a:ext cx="4248472" cy="513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391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12290" name="Picture 2" descr="http://www.econesting.com/wp-content/uploads/2010/12/iProducts5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429" y="820585"/>
            <a:ext cx="5057541" cy="373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043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jasonkelly.com/wp-content/uploads/2011/08/Steve-Jobs-memorial-at-Apple-site-2011-10-06-at-3.01.14-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476672"/>
            <a:ext cx="7488832" cy="549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372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Overeenkomsten.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Het zijn beide autobiografieën.</a:t>
            </a:r>
          </a:p>
          <a:p>
            <a:r>
              <a:rPr lang="nl-NL" dirty="0" smtClean="0"/>
              <a:t>Beide over zeer intelligente mensen.</a:t>
            </a:r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8984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Verschillen.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Formeel en informeel.</a:t>
            </a:r>
          </a:p>
          <a:p>
            <a:r>
              <a:rPr lang="nl-NL" dirty="0" smtClean="0"/>
              <a:t>Leeftijd.</a:t>
            </a:r>
          </a:p>
          <a:p>
            <a:r>
              <a:rPr lang="nl-NL" dirty="0" smtClean="0"/>
              <a:t>Commercieel.</a:t>
            </a:r>
          </a:p>
          <a:p>
            <a:r>
              <a:rPr lang="nl-NL" smtClean="0"/>
              <a:t>Feiten.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196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Onze meningen.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 smtClean="0"/>
              <a:t>De Kleijne Professor.</a:t>
            </a:r>
          </a:p>
          <a:p>
            <a:r>
              <a:rPr lang="nl-NL" dirty="0"/>
              <a:t>S</a:t>
            </a:r>
            <a:r>
              <a:rPr lang="nl-NL" dirty="0" smtClean="0"/>
              <a:t>chrijf stijl.</a:t>
            </a:r>
          </a:p>
          <a:p>
            <a:r>
              <a:rPr lang="nl-NL" dirty="0" smtClean="0"/>
              <a:t>Meeslepend.</a:t>
            </a:r>
          </a:p>
          <a:p>
            <a:r>
              <a:rPr lang="nl-NL" dirty="0" smtClean="0"/>
              <a:t>Aan te raden….</a:t>
            </a:r>
          </a:p>
          <a:p>
            <a:pPr marL="0" indent="0">
              <a:buNone/>
            </a:pPr>
            <a:r>
              <a:rPr lang="nl-NL" b="1" dirty="0" smtClean="0"/>
              <a:t>Steve Jobs de  biografie.</a:t>
            </a:r>
          </a:p>
          <a:p>
            <a:r>
              <a:rPr lang="nl-NL" dirty="0" smtClean="0"/>
              <a:t>Interessant.</a:t>
            </a:r>
          </a:p>
          <a:p>
            <a:r>
              <a:rPr lang="nl-NL" dirty="0" smtClean="0"/>
              <a:t>Langdradig.</a:t>
            </a:r>
          </a:p>
          <a:p>
            <a:r>
              <a:rPr lang="nl-NL" dirty="0" smtClean="0"/>
              <a:t>Zeker aan te raden.</a:t>
            </a:r>
          </a:p>
          <a:p>
            <a:endParaRPr lang="nl-NL" dirty="0" smtClean="0"/>
          </a:p>
          <a:p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19498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15480" y="2708920"/>
            <a:ext cx="9042400" cy="1600200"/>
          </a:xfrm>
        </p:spPr>
        <p:txBody>
          <a:bodyPr/>
          <a:lstStyle/>
          <a:p>
            <a:r>
              <a:rPr lang="nl-NL" dirty="0" smtClean="0"/>
              <a:t>Einde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4264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TC104033927[[fn=Main Event]]</Template>
  <TotalTime>249</TotalTime>
  <Words>160</Words>
  <Application>Microsoft Office PowerPoint</Application>
  <PresentationFormat>Widescreen</PresentationFormat>
  <Paragraphs>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Impact</vt:lpstr>
      <vt:lpstr>Times New Roman</vt:lpstr>
      <vt:lpstr>NewsPrint</vt:lpstr>
      <vt:lpstr>De Kleijne Professor en Steve Jobs de biografie.</vt:lpstr>
      <vt:lpstr>Inhoud.</vt:lpstr>
      <vt:lpstr>De Kleijne Professor.</vt:lpstr>
      <vt:lpstr>Steve Jobs de biografie.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Overeenkomsten.</vt:lpstr>
      <vt:lpstr>Verschillen.</vt:lpstr>
      <vt:lpstr>Onze meningen.</vt:lpstr>
      <vt:lpstr>Einde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kleijne professor en Steve jobs de biografie.</dc:title>
  <dc:creator>piet</dc:creator>
  <cp:lastModifiedBy>Robin Wacanno</cp:lastModifiedBy>
  <cp:revision>14</cp:revision>
  <dcterms:created xsi:type="dcterms:W3CDTF">2014-05-21T14:49:40Z</dcterms:created>
  <dcterms:modified xsi:type="dcterms:W3CDTF">2014-05-23T04:57:15Z</dcterms:modified>
</cp:coreProperties>
</file>