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3" r:id="rId11"/>
    <p:sldId id="270" r:id="rId12"/>
    <p:sldId id="271" r:id="rId13"/>
    <p:sldId id="272" r:id="rId14"/>
    <p:sldId id="264" r:id="rId15"/>
    <p:sldId id="265" r:id="rId16"/>
    <p:sldId id="266" r:id="rId17"/>
    <p:sldId id="267" r:id="rId18"/>
    <p:sldId id="268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7200" y="2052960"/>
            <a:ext cx="26416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2052960"/>
            <a:ext cx="84328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0400" y="2892277"/>
            <a:ext cx="21336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08000" y="2892277"/>
            <a:ext cx="84328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2438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386917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3200" y="150919"/>
            <a:ext cx="11775736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9" name="Rectangle 8"/>
          <p:cNvSpPr/>
          <p:nvPr/>
        </p:nvSpPr>
        <p:spPr>
          <a:xfrm>
            <a:off x="203200" y="152400"/>
            <a:ext cx="89408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304801"/>
            <a:ext cx="7823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46336" y="2130552"/>
            <a:ext cx="2231136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546336" y="457200"/>
            <a:ext cx="2234213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9" name="Rectangle 8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" y="152400"/>
            <a:ext cx="89408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50400" y="2133600"/>
            <a:ext cx="22352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550400" y="460248"/>
            <a:ext cx="22352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3200" y="147319"/>
            <a:ext cx="89408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9347200" y="147319"/>
            <a:ext cx="2608061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0400" y="274639"/>
            <a:ext cx="22352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03200" y="1634971"/>
            <a:ext cx="11775736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203199" y="152401"/>
            <a:ext cx="11752063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55847"/>
            <a:ext cx="11175013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99" y="1719071"/>
            <a:ext cx="11210524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517" y="6356350"/>
            <a:ext cx="2844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C55A570-7236-4453-A781-ED887AC3A95D}" type="datetimeFigureOut">
              <a:rPr lang="nl-NL" smtClean="0"/>
              <a:t>17-6-2014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4000" y="6356350"/>
            <a:ext cx="447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573" y="6355080"/>
            <a:ext cx="777288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936FA5D6-F401-4D2B-AB87-0E0A5FC977B1}" type="slidenum">
              <a:rPr lang="nl-NL" smtClean="0"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youtube.com/watch?v=RBugZPwWGEM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By: Robin </a:t>
            </a:r>
            <a:r>
              <a:rPr lang="en-GB" dirty="0" err="1" smtClean="0"/>
              <a:t>Wacanno</a:t>
            </a:r>
            <a:r>
              <a:rPr lang="en-GB" dirty="0" smtClean="0"/>
              <a:t>, Piet </a:t>
            </a:r>
            <a:r>
              <a:rPr lang="en-GB" dirty="0" err="1" smtClean="0"/>
              <a:t>Gotlieb</a:t>
            </a:r>
            <a:r>
              <a:rPr lang="en-GB" dirty="0" smtClean="0"/>
              <a:t> and </a:t>
            </a:r>
            <a:r>
              <a:rPr lang="en-GB" dirty="0" err="1" smtClean="0"/>
              <a:t>Henk</a:t>
            </a:r>
            <a:r>
              <a:rPr lang="en-GB" dirty="0" smtClean="0"/>
              <a:t> </a:t>
            </a:r>
            <a:r>
              <a:rPr lang="en-GB" dirty="0" err="1" smtClean="0"/>
              <a:t>Gotlieb</a:t>
            </a:r>
            <a:endParaRPr lang="en-GB" dirty="0" smtClean="0"/>
          </a:p>
          <a:p>
            <a:r>
              <a:rPr lang="en-GB" dirty="0" smtClean="0"/>
              <a:t>WC3X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Independence of the Dutch East Indies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781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Colonisation</a:t>
            </a:r>
          </a:p>
          <a:p>
            <a:r>
              <a:rPr lang="en-GB" dirty="0" smtClean="0"/>
              <a:t>Portuguese</a:t>
            </a:r>
          </a:p>
          <a:p>
            <a:r>
              <a:rPr lang="en-GB" dirty="0" smtClean="0"/>
              <a:t>V.O.C</a:t>
            </a:r>
          </a:p>
          <a:p>
            <a:r>
              <a:rPr lang="en-GB" dirty="0" smtClean="0"/>
              <a:t>British</a:t>
            </a:r>
          </a:p>
          <a:p>
            <a:r>
              <a:rPr lang="en-GB" dirty="0" smtClean="0"/>
              <a:t>Dutch </a:t>
            </a:r>
          </a:p>
          <a:p>
            <a:r>
              <a:rPr lang="en-GB" dirty="0" smtClean="0"/>
              <a:t>Nationalist Movement</a:t>
            </a:r>
          </a:p>
          <a:p>
            <a:r>
              <a:rPr lang="en-GB" dirty="0" smtClean="0"/>
              <a:t>Japan takes over </a:t>
            </a:r>
            <a:r>
              <a:rPr lang="en-GB" dirty="0" smtClean="0"/>
              <a:t>Indonesia</a:t>
            </a:r>
          </a:p>
          <a:p>
            <a:r>
              <a:rPr lang="en-US" dirty="0"/>
              <a:t>Royal Netherlands East Indies </a:t>
            </a:r>
            <a:r>
              <a:rPr lang="en-US" dirty="0" smtClean="0"/>
              <a:t>Army</a:t>
            </a:r>
            <a:endParaRPr lang="en-GB" dirty="0"/>
          </a:p>
          <a:p>
            <a:r>
              <a:rPr lang="en-GB" dirty="0" smtClean="0"/>
              <a:t>“</a:t>
            </a:r>
            <a:r>
              <a:rPr lang="en-GB" dirty="0" err="1" smtClean="0"/>
              <a:t>Jappen</a:t>
            </a:r>
            <a:r>
              <a:rPr lang="en-GB" dirty="0" smtClean="0"/>
              <a:t> Kampen”</a:t>
            </a:r>
            <a:endParaRPr lang="en-GB" dirty="0" smtClean="0"/>
          </a:p>
          <a:p>
            <a:r>
              <a:rPr lang="en-GB" dirty="0" smtClean="0"/>
              <a:t>Death Railway</a:t>
            </a:r>
            <a:endParaRPr lang="en-GB" dirty="0"/>
          </a:p>
          <a:p>
            <a:r>
              <a:rPr lang="en-GB" dirty="0" smtClean="0"/>
              <a:t>Japan surrenders</a:t>
            </a:r>
            <a:endParaRPr lang="en-GB" dirty="0" smtClean="0"/>
          </a:p>
          <a:p>
            <a:r>
              <a:rPr lang="en-GB" dirty="0" smtClean="0"/>
              <a:t>Famine</a:t>
            </a:r>
          </a:p>
          <a:p>
            <a:r>
              <a:rPr lang="en-GB" dirty="0" smtClean="0"/>
              <a:t>“</a:t>
            </a:r>
            <a:r>
              <a:rPr lang="en-GB" dirty="0" err="1" smtClean="0"/>
              <a:t>Politionele</a:t>
            </a:r>
            <a:r>
              <a:rPr lang="en-GB" dirty="0" smtClean="0"/>
              <a:t> </a:t>
            </a:r>
            <a:r>
              <a:rPr lang="en-GB" dirty="0" err="1" smtClean="0"/>
              <a:t>acties</a:t>
            </a:r>
            <a:r>
              <a:rPr lang="en-GB" dirty="0" smtClean="0"/>
              <a:t>”</a:t>
            </a:r>
          </a:p>
          <a:p>
            <a:r>
              <a:rPr lang="en-GB" dirty="0" smtClean="0"/>
              <a:t>Dutch Influence</a:t>
            </a:r>
          </a:p>
          <a:p>
            <a:r>
              <a:rPr lang="en-GB" dirty="0" smtClean="0"/>
              <a:t>Video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Table of Contents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24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Waves of Europeans </a:t>
            </a:r>
          </a:p>
          <a:p>
            <a:r>
              <a:rPr lang="en-GB" dirty="0" smtClean="0"/>
              <a:t>Resources</a:t>
            </a:r>
          </a:p>
          <a:p>
            <a:r>
              <a:rPr lang="en-GB" dirty="0" smtClean="0"/>
              <a:t>‘Spice islands’</a:t>
            </a:r>
          </a:p>
          <a:p>
            <a:r>
              <a:rPr lang="en-GB" dirty="0" smtClean="0"/>
              <a:t>Sea lane position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Colonisation 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934" y="2420888"/>
            <a:ext cx="4464668" cy="3153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8274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1512 – </a:t>
            </a:r>
            <a:r>
              <a:rPr lang="nl-NL" dirty="0" err="1" smtClean="0"/>
              <a:t>Malacca</a:t>
            </a:r>
            <a:r>
              <a:rPr lang="nl-NL" dirty="0" smtClean="0"/>
              <a:t> </a:t>
            </a:r>
          </a:p>
          <a:p>
            <a:r>
              <a:rPr lang="nl-NL" dirty="0" smtClean="0"/>
              <a:t>Island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island</a:t>
            </a:r>
            <a:endParaRPr lang="nl-NL" dirty="0" smtClean="0"/>
          </a:p>
          <a:p>
            <a:r>
              <a:rPr lang="en-GB" dirty="0" smtClean="0"/>
              <a:t>Value in spices</a:t>
            </a:r>
          </a:p>
          <a:p>
            <a:r>
              <a:rPr lang="en-GB" dirty="0" smtClean="0"/>
              <a:t>Catholic influence</a:t>
            </a:r>
          </a:p>
          <a:p>
            <a:r>
              <a:rPr lang="en-GB" dirty="0" smtClean="0"/>
              <a:t>Timor until 1975</a:t>
            </a:r>
          </a:p>
          <a:p>
            <a:endParaRPr lang="en-GB" dirty="0" smtClean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Portuguese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2780928"/>
            <a:ext cx="3352006" cy="2635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0053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Dutch East India Company</a:t>
            </a:r>
          </a:p>
          <a:p>
            <a:r>
              <a:rPr lang="nl-NL" dirty="0" smtClean="0"/>
              <a:t>Monopoly in 1602</a:t>
            </a:r>
          </a:p>
          <a:p>
            <a:r>
              <a:rPr lang="nl-NL" dirty="0" smtClean="0"/>
              <a:t>1619 Batavia</a:t>
            </a:r>
          </a:p>
          <a:p>
            <a:r>
              <a:rPr lang="nl-NL" dirty="0" err="1" smtClean="0"/>
              <a:t>Portuguese</a:t>
            </a:r>
            <a:r>
              <a:rPr lang="nl-NL" dirty="0" smtClean="0"/>
              <a:t> </a:t>
            </a:r>
            <a:r>
              <a:rPr lang="nl-NL" dirty="0" err="1" smtClean="0"/>
              <a:t>aspiration</a:t>
            </a:r>
            <a:r>
              <a:rPr lang="nl-NL" dirty="0" smtClean="0"/>
              <a:t> but </a:t>
            </a:r>
            <a:r>
              <a:rPr lang="nl-NL" dirty="0" err="1" smtClean="0"/>
              <a:t>better</a:t>
            </a:r>
            <a:r>
              <a:rPr lang="nl-NL" dirty="0" smtClean="0"/>
              <a:t> </a:t>
            </a:r>
            <a:r>
              <a:rPr lang="nl-NL" dirty="0" err="1" smtClean="0"/>
              <a:t>tactics</a:t>
            </a:r>
            <a:endParaRPr lang="nl-NL" dirty="0" smtClean="0"/>
          </a:p>
          <a:p>
            <a:r>
              <a:rPr lang="nl-NL" dirty="0" smtClean="0"/>
              <a:t>1800 </a:t>
            </a:r>
            <a:r>
              <a:rPr lang="nl-NL" dirty="0" err="1" smtClean="0"/>
              <a:t>Bankruptcy</a:t>
            </a:r>
            <a:r>
              <a:rPr lang="nl-NL" dirty="0" smtClean="0"/>
              <a:t> </a:t>
            </a:r>
          </a:p>
          <a:p>
            <a:endParaRPr lang="nl-NL" dirty="0" smtClean="0"/>
          </a:p>
          <a:p>
            <a:endParaRPr lang="nl-NL" dirty="0" smtClean="0"/>
          </a:p>
          <a:p>
            <a:endParaRPr lang="en-GB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V.O.C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3429000"/>
            <a:ext cx="5040560" cy="27937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6588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Thomas Stamford </a:t>
            </a:r>
            <a:r>
              <a:rPr lang="nl-NL" dirty="0" err="1" smtClean="0"/>
              <a:t>Raffles</a:t>
            </a:r>
            <a:endParaRPr lang="nl-NL" dirty="0" smtClean="0"/>
          </a:p>
          <a:p>
            <a:r>
              <a:rPr lang="nl-NL" dirty="0" smtClean="0"/>
              <a:t>1800 - 1816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British</a:t>
            </a:r>
            <a:endParaRPr lang="nl-N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9" y="2524125"/>
            <a:ext cx="4275029" cy="30651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6602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1816</a:t>
            </a:r>
          </a:p>
          <a:p>
            <a:r>
              <a:rPr lang="nl-NL" dirty="0" smtClean="0"/>
              <a:t>Java war 1825-1830</a:t>
            </a:r>
          </a:p>
          <a:p>
            <a:r>
              <a:rPr lang="nl-NL" dirty="0" smtClean="0"/>
              <a:t>1830 </a:t>
            </a:r>
            <a:r>
              <a:rPr lang="nl-NL" dirty="0" err="1" smtClean="0"/>
              <a:t>Forced</a:t>
            </a:r>
            <a:r>
              <a:rPr lang="nl-NL" dirty="0" smtClean="0"/>
              <a:t> Labour but </a:t>
            </a:r>
            <a:r>
              <a:rPr lang="nl-NL" dirty="0" err="1" smtClean="0"/>
              <a:t>they</a:t>
            </a:r>
            <a:r>
              <a:rPr lang="nl-NL" dirty="0" smtClean="0"/>
              <a:t> </a:t>
            </a:r>
            <a:r>
              <a:rPr lang="nl-NL" dirty="0" err="1" smtClean="0"/>
              <a:t>did</a:t>
            </a:r>
            <a:r>
              <a:rPr lang="nl-NL" dirty="0" smtClean="0"/>
              <a:t> get </a:t>
            </a:r>
            <a:r>
              <a:rPr lang="nl-NL" dirty="0" err="1" smtClean="0"/>
              <a:t>something</a:t>
            </a:r>
            <a:endParaRPr lang="nl-NL" dirty="0" smtClean="0"/>
          </a:p>
          <a:p>
            <a:r>
              <a:rPr lang="nl-NL" dirty="0" smtClean="0"/>
              <a:t>1870</a:t>
            </a:r>
          </a:p>
          <a:p>
            <a:r>
              <a:rPr lang="nl-NL" dirty="0" smtClean="0"/>
              <a:t>1901 </a:t>
            </a:r>
            <a:r>
              <a:rPr lang="nl-NL" dirty="0" err="1" smtClean="0"/>
              <a:t>ethical</a:t>
            </a:r>
            <a:r>
              <a:rPr lang="nl-NL" dirty="0" smtClean="0"/>
              <a:t> system- </a:t>
            </a:r>
            <a:r>
              <a:rPr lang="nl-NL" dirty="0" err="1" smtClean="0"/>
              <a:t>education</a:t>
            </a:r>
            <a:r>
              <a:rPr lang="nl-NL" dirty="0" smtClean="0"/>
              <a:t> etc.</a:t>
            </a:r>
          </a:p>
          <a:p>
            <a:r>
              <a:rPr lang="nl-NL" dirty="0" err="1" smtClean="0"/>
              <a:t>Racial</a:t>
            </a:r>
            <a:r>
              <a:rPr lang="nl-NL" dirty="0" smtClean="0"/>
              <a:t> system</a:t>
            </a:r>
          </a:p>
          <a:p>
            <a:r>
              <a:rPr lang="nl-NL" dirty="0" smtClean="0"/>
              <a:t>1920 </a:t>
            </a:r>
            <a:r>
              <a:rPr lang="nl-NL" dirty="0" err="1" smtClean="0"/>
              <a:t>foreign</a:t>
            </a:r>
            <a:r>
              <a:rPr lang="nl-NL" dirty="0" smtClean="0"/>
              <a:t> </a:t>
            </a:r>
            <a:r>
              <a:rPr lang="nl-NL" dirty="0" err="1" smtClean="0"/>
              <a:t>easteners</a:t>
            </a:r>
            <a:r>
              <a:rPr lang="nl-NL" dirty="0" smtClean="0"/>
              <a:t> </a:t>
            </a:r>
          </a:p>
          <a:p>
            <a:r>
              <a:rPr lang="nl-NL" dirty="0" err="1" smtClean="0"/>
              <a:t>Infrastructure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Dutch</a:t>
            </a:r>
            <a:endParaRPr lang="nl-N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81028"/>
            <a:ext cx="3749824" cy="28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5722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1908 - </a:t>
            </a:r>
            <a:r>
              <a:rPr lang="nl-NL" dirty="0"/>
              <a:t> </a:t>
            </a:r>
            <a:r>
              <a:rPr lang="nl-NL" dirty="0" err="1"/>
              <a:t>Budi</a:t>
            </a:r>
            <a:r>
              <a:rPr lang="nl-NL" dirty="0"/>
              <a:t> </a:t>
            </a:r>
            <a:r>
              <a:rPr lang="nl-NL" dirty="0" err="1" smtClean="0"/>
              <a:t>Utomo</a:t>
            </a:r>
            <a:endParaRPr lang="nl-NL" dirty="0" smtClean="0"/>
          </a:p>
          <a:p>
            <a:r>
              <a:rPr lang="nl-NL" dirty="0" err="1" smtClean="0"/>
              <a:t>Repressive</a:t>
            </a:r>
            <a:r>
              <a:rPr lang="nl-NL" dirty="0" smtClean="0"/>
              <a:t> </a:t>
            </a:r>
            <a:r>
              <a:rPr lang="nl-NL" dirty="0" err="1" smtClean="0"/>
              <a:t>Measures</a:t>
            </a:r>
            <a:endParaRPr lang="nl-NL" dirty="0" smtClean="0"/>
          </a:p>
          <a:p>
            <a:r>
              <a:rPr lang="nl-NL" dirty="0" smtClean="0"/>
              <a:t>Soekarno </a:t>
            </a:r>
          </a:p>
          <a:p>
            <a:r>
              <a:rPr lang="nl-NL" dirty="0" smtClean="0"/>
              <a:t>1901 – 1970</a:t>
            </a:r>
          </a:p>
          <a:p>
            <a:r>
              <a:rPr lang="nl-NL" dirty="0" err="1" smtClean="0"/>
              <a:t>Study</a:t>
            </a:r>
            <a:r>
              <a:rPr lang="nl-NL" dirty="0" smtClean="0"/>
              <a:t> in Holland</a:t>
            </a:r>
          </a:p>
          <a:p>
            <a:r>
              <a:rPr lang="nl-NL" dirty="0" smtClean="0"/>
              <a:t>First president of </a:t>
            </a:r>
            <a:r>
              <a:rPr lang="nl-NL" dirty="0" err="1" smtClean="0"/>
              <a:t>indonesia</a:t>
            </a:r>
            <a:endParaRPr lang="nl-NL" smtClean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Nationalist </a:t>
            </a:r>
            <a:r>
              <a:rPr lang="nl-NL" dirty="0" err="1" smtClean="0"/>
              <a:t>movement</a:t>
            </a:r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2060849"/>
            <a:ext cx="3762375" cy="3019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6" y="4077072"/>
            <a:ext cx="1672230" cy="24742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554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8000" y="1844824"/>
            <a:ext cx="6144403" cy="2391635"/>
          </a:xfrm>
        </p:spPr>
        <p:txBody>
          <a:bodyPr/>
          <a:lstStyle/>
          <a:p>
            <a:r>
              <a:rPr lang="en-GB" dirty="0" smtClean="0"/>
              <a:t>Pearl Harbour</a:t>
            </a:r>
          </a:p>
          <a:p>
            <a:r>
              <a:rPr lang="en-GB" dirty="0" smtClean="0"/>
              <a:t>Indonesians initially happy with the Japanese</a:t>
            </a:r>
          </a:p>
          <a:p>
            <a:r>
              <a:rPr lang="en-GB" dirty="0" smtClean="0"/>
              <a:t>Nationalists support the Japanese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Japan takes over </a:t>
            </a:r>
            <a:r>
              <a:rPr lang="en-GB" dirty="0" smtClean="0"/>
              <a:t>Indonesia</a:t>
            </a:r>
            <a:endParaRPr lang="nl-NL" dirty="0"/>
          </a:p>
        </p:txBody>
      </p:sp>
      <p:pic>
        <p:nvPicPr>
          <p:cNvPr id="1026" name="Picture 2" descr="http://www.japanfocus.org/data/1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1844824"/>
            <a:ext cx="4176464" cy="293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97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Royal Netherlands East Indies </a:t>
            </a:r>
            <a:r>
              <a:rPr lang="en-US" dirty="0" smtClean="0"/>
              <a:t>Army</a:t>
            </a:r>
            <a:endParaRPr lang="nl-NL" dirty="0" smtClean="0"/>
          </a:p>
          <a:p>
            <a:r>
              <a:rPr lang="nl-NL" dirty="0" smtClean="0"/>
              <a:t>VOC</a:t>
            </a:r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Royal Netherlands East Indies </a:t>
            </a:r>
            <a:r>
              <a:rPr lang="en-US" dirty="0" smtClean="0"/>
              <a:t>Army</a:t>
            </a:r>
            <a:endParaRPr lang="nl-NL" dirty="0"/>
          </a:p>
        </p:txBody>
      </p:sp>
      <p:pic>
        <p:nvPicPr>
          <p:cNvPr id="5122" name="Picture 2" descr="http://www.engelfriet.net/Alie/Hans/knilopd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912" y="2492896"/>
            <a:ext cx="5688648" cy="353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90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“Jappen kampen”</a:t>
            </a:r>
            <a:endParaRPr lang="nl-NL" dirty="0"/>
          </a:p>
        </p:txBody>
      </p:sp>
      <p:pic>
        <p:nvPicPr>
          <p:cNvPr id="2050" name="Picture 2" descr="http://www.refdag.nl/polopoly_fs/dr_willem_drees_wees_erop_dat_de_aansprakelijkheid_van_de_nederlandse_staat_jegens_de_totaal_berooide_slachtoffers_van_de_japanse_bezetting_in_ieder_geval_op_morele_gronden_diende_te_worden_aanvaard_1_10785!image/26407675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1844824"/>
            <a:ext cx="4762500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pload.wikimedia.org/wikipedia/commons/1/1a/Liberation-Men--_santo_tom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1844062"/>
            <a:ext cx="2675751" cy="263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resources21.kb.nl/gvn/KITLV01/KITLV01_2621_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469" y="3967282"/>
            <a:ext cx="3723605" cy="25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0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Death</a:t>
            </a:r>
            <a:r>
              <a:rPr lang="nl-NL" dirty="0" smtClean="0"/>
              <a:t> </a:t>
            </a:r>
            <a:r>
              <a:rPr lang="nl-NL" dirty="0" err="1" smtClean="0"/>
              <a:t>railway</a:t>
            </a:r>
            <a:endParaRPr lang="nl-NL" dirty="0"/>
          </a:p>
        </p:txBody>
      </p:sp>
      <p:pic>
        <p:nvPicPr>
          <p:cNvPr id="3074" name="Picture 2" descr="http://historie.venlo.nl/images/Birma-spoorlij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231" y="1844824"/>
            <a:ext cx="5472608" cy="392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pload.wikimedia.org/wikipedia/commons/5/56/Death_Railwa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1844824"/>
            <a:ext cx="3038625" cy="393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46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Amerika </a:t>
            </a:r>
            <a:r>
              <a:rPr lang="nl-NL" dirty="0" err="1" smtClean="0"/>
              <a:t>drops</a:t>
            </a:r>
            <a:r>
              <a:rPr lang="nl-NL" dirty="0" smtClean="0"/>
              <a:t> the </a:t>
            </a:r>
            <a:r>
              <a:rPr lang="nl-NL" dirty="0" err="1" smtClean="0"/>
              <a:t>atomic</a:t>
            </a:r>
            <a:r>
              <a:rPr lang="nl-NL" dirty="0" smtClean="0"/>
              <a:t> </a:t>
            </a:r>
            <a:r>
              <a:rPr lang="nl-NL" dirty="0" err="1" smtClean="0"/>
              <a:t>bombs</a:t>
            </a:r>
            <a:endParaRPr lang="nl-NL" dirty="0" smtClean="0"/>
          </a:p>
          <a:p>
            <a:r>
              <a:rPr lang="nl-NL" dirty="0" smtClean="0"/>
              <a:t>WWII </a:t>
            </a:r>
            <a:r>
              <a:rPr lang="nl-NL" dirty="0" err="1" smtClean="0"/>
              <a:t>ends</a:t>
            </a:r>
            <a:r>
              <a:rPr lang="nl-NL" dirty="0" smtClean="0"/>
              <a:t> in </a:t>
            </a:r>
            <a:r>
              <a:rPr lang="nl-NL" dirty="0" err="1" smtClean="0"/>
              <a:t>Asia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Japan </a:t>
            </a:r>
            <a:r>
              <a:rPr lang="nl-NL" dirty="0" err="1" smtClean="0"/>
              <a:t>surrenders</a:t>
            </a:r>
            <a:endParaRPr lang="nl-NL" dirty="0"/>
          </a:p>
        </p:txBody>
      </p:sp>
      <p:pic>
        <p:nvPicPr>
          <p:cNvPr id="4098" name="Picture 2" descr="http://upload.wikimedia.org/wikipedia/commons/5/54/Atomic_bombing_of_Jap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837" y="2109475"/>
            <a:ext cx="6792456" cy="403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71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Poverty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famine</a:t>
            </a:r>
            <a:endParaRPr lang="nl-NL" dirty="0" smtClean="0"/>
          </a:p>
          <a:p>
            <a:r>
              <a:rPr lang="nl-NL" dirty="0" smtClean="0"/>
              <a:t>No </a:t>
            </a:r>
            <a:r>
              <a:rPr lang="nl-NL" dirty="0" err="1" smtClean="0"/>
              <a:t>documents</a:t>
            </a:r>
            <a:endParaRPr lang="nl-NL" dirty="0" smtClean="0"/>
          </a:p>
          <a:p>
            <a:r>
              <a:rPr lang="nl-NL" dirty="0" smtClean="0"/>
              <a:t>2.5-4 </a:t>
            </a:r>
            <a:r>
              <a:rPr lang="nl-NL" dirty="0" err="1" smtClean="0"/>
              <a:t>million</a:t>
            </a:r>
            <a:r>
              <a:rPr lang="nl-NL" dirty="0" smtClean="0"/>
              <a:t> </a:t>
            </a:r>
            <a:r>
              <a:rPr lang="nl-NL" dirty="0" err="1" smtClean="0"/>
              <a:t>deaths</a:t>
            </a:r>
            <a:endParaRPr lang="nl-NL" dirty="0" smtClean="0"/>
          </a:p>
          <a:p>
            <a:r>
              <a:rPr lang="nl-NL" dirty="0" err="1" smtClean="0"/>
              <a:t>Capacity</a:t>
            </a:r>
            <a:r>
              <a:rPr lang="nl-NL" dirty="0" smtClean="0"/>
              <a:t> of food </a:t>
            </a:r>
            <a:r>
              <a:rPr lang="nl-NL" dirty="0" err="1" smtClean="0"/>
              <a:t>production</a:t>
            </a:r>
            <a:endParaRPr lang="nl-NL" dirty="0" smtClean="0"/>
          </a:p>
          <a:p>
            <a:r>
              <a:rPr lang="nl-NL" dirty="0" smtClean="0"/>
              <a:t>Global export</a:t>
            </a:r>
          </a:p>
          <a:p>
            <a:r>
              <a:rPr lang="nl-NL" dirty="0" err="1" smtClean="0"/>
              <a:t>Stealing</a:t>
            </a:r>
            <a:r>
              <a:rPr lang="nl-NL" dirty="0" smtClean="0"/>
              <a:t>, management(</a:t>
            </a:r>
            <a:r>
              <a:rPr lang="nl-NL" dirty="0" err="1" smtClean="0"/>
              <a:t>rice</a:t>
            </a:r>
            <a:r>
              <a:rPr lang="nl-NL" dirty="0" smtClean="0"/>
              <a:t> species), </a:t>
            </a:r>
            <a:r>
              <a:rPr lang="nl-NL" dirty="0" err="1" smtClean="0"/>
              <a:t>forced</a:t>
            </a:r>
            <a:r>
              <a:rPr lang="nl-NL" dirty="0" smtClean="0"/>
              <a:t> </a:t>
            </a:r>
            <a:r>
              <a:rPr lang="nl-NL" dirty="0" err="1" smtClean="0"/>
              <a:t>labour</a:t>
            </a:r>
            <a:r>
              <a:rPr lang="nl-NL" dirty="0" smtClean="0"/>
              <a:t>, </a:t>
            </a:r>
            <a:r>
              <a:rPr lang="nl-NL" dirty="0" err="1" smtClean="0"/>
              <a:t>corruption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inflation</a:t>
            </a:r>
            <a:endParaRPr lang="nl-NL" dirty="0" smtClean="0"/>
          </a:p>
          <a:p>
            <a:r>
              <a:rPr lang="nl-NL" dirty="0" err="1" smtClean="0"/>
              <a:t>Drops</a:t>
            </a:r>
            <a:r>
              <a:rPr lang="nl-NL" dirty="0" smtClean="0"/>
              <a:t> in food </a:t>
            </a:r>
            <a:r>
              <a:rPr lang="nl-NL" dirty="0" err="1" smtClean="0"/>
              <a:t>production</a:t>
            </a:r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Famine</a:t>
            </a:r>
            <a:r>
              <a:rPr lang="nl-NL" dirty="0" smtClean="0"/>
              <a:t> in </a:t>
            </a:r>
            <a:r>
              <a:rPr lang="nl-NL" dirty="0" err="1" smtClean="0"/>
              <a:t>indonesia</a:t>
            </a:r>
            <a:endParaRPr lang="nl-N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3948205"/>
            <a:ext cx="1733550" cy="2628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2709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Soekarno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Hatta</a:t>
            </a:r>
            <a:endParaRPr lang="nl-NL" dirty="0" smtClean="0"/>
          </a:p>
          <a:p>
            <a:r>
              <a:rPr lang="nl-NL" dirty="0" smtClean="0"/>
              <a:t>1945-1949</a:t>
            </a:r>
          </a:p>
          <a:p>
            <a:r>
              <a:rPr lang="nl-NL" dirty="0" err="1" smtClean="0"/>
              <a:t>Indonesian</a:t>
            </a:r>
            <a:r>
              <a:rPr lang="nl-NL" dirty="0" smtClean="0"/>
              <a:t> war of </a:t>
            </a:r>
            <a:r>
              <a:rPr lang="nl-NL" dirty="0" err="1" smtClean="0"/>
              <a:t>independence</a:t>
            </a:r>
            <a:endParaRPr lang="nl-NL" dirty="0" smtClean="0"/>
          </a:p>
          <a:p>
            <a:r>
              <a:rPr lang="nl-NL" dirty="0" err="1" smtClean="0"/>
              <a:t>Guerilla</a:t>
            </a:r>
            <a:r>
              <a:rPr lang="nl-NL" dirty="0" smtClean="0"/>
              <a:t> war</a:t>
            </a:r>
          </a:p>
          <a:p>
            <a:r>
              <a:rPr lang="nl-NL" dirty="0" smtClean="0"/>
              <a:t>British </a:t>
            </a:r>
          </a:p>
          <a:p>
            <a:r>
              <a:rPr lang="nl-NL" dirty="0" smtClean="0"/>
              <a:t>1946 the </a:t>
            </a:r>
            <a:r>
              <a:rPr lang="nl-NL" dirty="0"/>
              <a:t>D</a:t>
            </a:r>
            <a:r>
              <a:rPr lang="nl-NL" dirty="0" smtClean="0"/>
              <a:t>utch </a:t>
            </a:r>
            <a:r>
              <a:rPr lang="nl-NL" dirty="0" err="1" smtClean="0"/>
              <a:t>involved</a:t>
            </a:r>
            <a:endParaRPr lang="nl-NL" dirty="0" smtClean="0"/>
          </a:p>
          <a:p>
            <a:r>
              <a:rPr lang="nl-NL" dirty="0" smtClean="0"/>
              <a:t>Dutch military </a:t>
            </a:r>
            <a:r>
              <a:rPr lang="nl-NL" dirty="0" err="1" smtClean="0"/>
              <a:t>attempts</a:t>
            </a:r>
            <a:endParaRPr lang="nl-NL" dirty="0" smtClean="0"/>
          </a:p>
          <a:p>
            <a:pPr marL="45720" indent="0">
              <a:buNone/>
            </a:pPr>
            <a:r>
              <a:rPr lang="nl-NL" dirty="0" smtClean="0"/>
              <a:t>         25 </a:t>
            </a:r>
            <a:r>
              <a:rPr lang="nl-NL" dirty="0" err="1" smtClean="0"/>
              <a:t>July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5 August 1947</a:t>
            </a:r>
            <a:br>
              <a:rPr lang="nl-NL" dirty="0" smtClean="0"/>
            </a:br>
            <a:r>
              <a:rPr lang="nl-NL" dirty="0" smtClean="0"/>
              <a:t>         19 December 1948 </a:t>
            </a:r>
            <a:r>
              <a:rPr lang="nl-NL" dirty="0" err="1" smtClean="0"/>
              <a:t>to</a:t>
            </a:r>
            <a:r>
              <a:rPr lang="nl-NL" dirty="0" smtClean="0"/>
              <a:t> 5 </a:t>
            </a:r>
            <a:r>
              <a:rPr lang="nl-NL" dirty="0" err="1" smtClean="0"/>
              <a:t>January</a:t>
            </a:r>
            <a:r>
              <a:rPr lang="nl-NL" dirty="0" smtClean="0"/>
              <a:t> 1949</a:t>
            </a:r>
          </a:p>
          <a:p>
            <a:r>
              <a:rPr lang="nl-NL" dirty="0" smtClean="0"/>
              <a:t>1962 </a:t>
            </a:r>
            <a:r>
              <a:rPr lang="nl-NL" dirty="0"/>
              <a:t>D</a:t>
            </a:r>
            <a:r>
              <a:rPr lang="nl-NL" dirty="0" smtClean="0"/>
              <a:t>utch </a:t>
            </a:r>
            <a:r>
              <a:rPr lang="nl-NL" dirty="0"/>
              <a:t>N</a:t>
            </a:r>
            <a:r>
              <a:rPr lang="nl-NL" dirty="0" smtClean="0"/>
              <a:t>ew </a:t>
            </a:r>
            <a:r>
              <a:rPr lang="nl-NL" dirty="0"/>
              <a:t>G</a:t>
            </a:r>
            <a:r>
              <a:rPr lang="nl-NL" dirty="0" smtClean="0"/>
              <a:t>uinea</a:t>
            </a:r>
          </a:p>
          <a:p>
            <a:endParaRPr lang="nl-NL" dirty="0" smtClean="0"/>
          </a:p>
          <a:p>
            <a:pPr marL="45720" indent="0">
              <a:buNone/>
            </a:pP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“politionele acties”</a:t>
            </a:r>
            <a:endParaRPr lang="nl-N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772816"/>
            <a:ext cx="3524250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5059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Hier spreekt men Nederlandsch.</a:t>
            </a:r>
          </a:p>
          <a:p>
            <a:r>
              <a:rPr lang="nl-NL" dirty="0" err="1" smtClean="0"/>
              <a:t>Infrastructure</a:t>
            </a:r>
            <a:endParaRPr lang="nl-NL" dirty="0" smtClean="0"/>
          </a:p>
          <a:p>
            <a:r>
              <a:rPr lang="nl-NL" dirty="0" smtClean="0"/>
              <a:t>Architecture</a:t>
            </a:r>
          </a:p>
          <a:p>
            <a:r>
              <a:rPr lang="nl-NL" dirty="0" smtClean="0"/>
              <a:t>Art-</a:t>
            </a:r>
            <a:r>
              <a:rPr lang="nl-NL" dirty="0" err="1" smtClean="0"/>
              <a:t>deco</a:t>
            </a:r>
            <a:endParaRPr lang="nl-NL" dirty="0" smtClean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Dutch </a:t>
            </a:r>
            <a:r>
              <a:rPr lang="nl-NL" dirty="0" err="1" smtClean="0"/>
              <a:t>influence</a:t>
            </a:r>
            <a:endParaRPr lang="nl-NL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8" y="3356993"/>
            <a:ext cx="3150096" cy="2520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7038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hlinkClick r:id="rId2"/>
              </a:rPr>
              <a:t>https://</a:t>
            </a:r>
            <a:r>
              <a:rPr lang="nl-NL" dirty="0" smtClean="0">
                <a:hlinkClick r:id="rId2"/>
              </a:rPr>
              <a:t>www.youtube.com/watch?v=RBugZPwWGEM</a:t>
            </a: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Video</a:t>
            </a:r>
            <a:endParaRPr lang="nl-NL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825" y="2996953"/>
            <a:ext cx="2791197" cy="2791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9586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The End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665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ster">
  <a:themeElements>
    <a:clrScheme name="Raster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Raster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Raster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354</TotalTime>
  <Words>255</Words>
  <Application>Microsoft Office PowerPoint</Application>
  <PresentationFormat>Widescreen</PresentationFormat>
  <Paragraphs>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Franklin Gothic Medium</vt:lpstr>
      <vt:lpstr>Wingdings</vt:lpstr>
      <vt:lpstr>Wingdings 2</vt:lpstr>
      <vt:lpstr>Raster</vt:lpstr>
      <vt:lpstr>Independence of the Dutch East Indies</vt:lpstr>
      <vt:lpstr>Table of Contents</vt:lpstr>
      <vt:lpstr>Colonisation  </vt:lpstr>
      <vt:lpstr>Portuguese </vt:lpstr>
      <vt:lpstr>V.O.C</vt:lpstr>
      <vt:lpstr>British</vt:lpstr>
      <vt:lpstr>Dutch</vt:lpstr>
      <vt:lpstr>Nationalist movement</vt:lpstr>
      <vt:lpstr>Japan takes over Indonesia</vt:lpstr>
      <vt:lpstr>Royal Netherlands East Indies Army</vt:lpstr>
      <vt:lpstr>“Jappen kampen”</vt:lpstr>
      <vt:lpstr>Death railway</vt:lpstr>
      <vt:lpstr>Japan surrenders</vt:lpstr>
      <vt:lpstr>Famine in indonesia</vt:lpstr>
      <vt:lpstr>“politionele acties”</vt:lpstr>
      <vt:lpstr>Dutch influence</vt:lpstr>
      <vt:lpstr>Video</vt:lpstr>
      <vt:lpstr>The End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henk</dc:creator>
  <cp:lastModifiedBy>Robin Wacanno</cp:lastModifiedBy>
  <cp:revision>22</cp:revision>
  <dcterms:created xsi:type="dcterms:W3CDTF">2014-06-11T15:14:19Z</dcterms:created>
  <dcterms:modified xsi:type="dcterms:W3CDTF">2014-06-17T18:41:25Z</dcterms:modified>
</cp:coreProperties>
</file>