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8" r:id="rId3"/>
    <p:sldId id="259" r:id="rId4"/>
    <p:sldId id="261" r:id="rId5"/>
    <p:sldId id="268" r:id="rId6"/>
    <p:sldId id="262" r:id="rId7"/>
    <p:sldId id="263" r:id="rId8"/>
    <p:sldId id="264" r:id="rId9"/>
    <p:sldId id="267" r:id="rId10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126B187-DB3A-4919-82B8-027ECE392624}" type="datetimeFigureOut">
              <a:rPr lang="nl-NL" smtClean="0"/>
              <a:t>22-5-2014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FAB36EB-0C29-4AA3-AD29-8572EAD14822}" type="slidenum">
              <a:rPr lang="nl-NL" smtClean="0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The Vietnam War</a:t>
            </a:r>
            <a:endParaRPr lang="nl-NL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by Oscar Schouten and Sam van Kampen</a:t>
            </a:r>
            <a:endParaRPr lang="nl-N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285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349005"/>
          </a:xfrm>
        </p:spPr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1955-1963</a:t>
            </a:r>
          </a:p>
          <a:p>
            <a:pPr marL="360000"/>
            <a:r>
              <a:rPr lang="nl-NL" dirty="0">
                <a:latin typeface="Comic Sans MS" panose="030F0702030302020204" pitchFamily="66" charset="0"/>
              </a:rPr>
              <a:t>President Ngô Đình </a:t>
            </a:r>
            <a:r>
              <a:rPr lang="nl-NL" dirty="0" smtClean="0">
                <a:latin typeface="Comic Sans MS" panose="030F0702030302020204" pitchFamily="66" charset="0"/>
              </a:rPr>
              <a:t>Diệm</a:t>
            </a:r>
          </a:p>
          <a:p>
            <a:pPr marL="771480" lvl="1"/>
            <a:r>
              <a:rPr lang="nl-NL" dirty="0" smtClean="0">
                <a:latin typeface="Comic Sans MS" panose="030F0702030302020204" pitchFamily="66" charset="0"/>
              </a:rPr>
              <a:t>Roman Catholic</a:t>
            </a:r>
          </a:p>
          <a:p>
            <a:pPr marL="771480" lvl="1"/>
            <a:r>
              <a:rPr lang="nl-NL" dirty="0" smtClean="0">
                <a:latin typeface="Comic Sans MS" panose="030F0702030302020204" pitchFamily="66" charset="0"/>
              </a:rPr>
              <a:t>Complete Idiot</a:t>
            </a:r>
          </a:p>
          <a:p>
            <a:pPr marL="771480" lvl="1"/>
            <a:r>
              <a:rPr lang="nl-NL" dirty="0" smtClean="0">
                <a:latin typeface="Comic Sans MS" panose="030F0702030302020204" pitchFamily="66" charset="0"/>
              </a:rPr>
              <a:t>Fervently anti-communist</a:t>
            </a:r>
          </a:p>
          <a:p>
            <a:pPr marL="771480" lvl="1"/>
            <a:r>
              <a:rPr lang="nl-NL" dirty="0" smtClean="0">
                <a:latin typeface="Comic Sans MS" panose="030F0702030302020204" pitchFamily="66" charset="0"/>
              </a:rPr>
              <a:t>Nepotist and Autocrat</a:t>
            </a:r>
          </a:p>
          <a:p>
            <a:r>
              <a:rPr lang="nl-NL" sz="2000" i="1" dirty="0" smtClean="0">
                <a:latin typeface="Comic Sans MS" panose="030F0702030302020204" pitchFamily="66" charset="0"/>
              </a:rPr>
              <a:t>1955  </a:t>
            </a:r>
            <a:r>
              <a:rPr lang="nl-NL" dirty="0" smtClean="0">
                <a:latin typeface="Comic Sans MS" panose="030F0702030302020204" pitchFamily="66" charset="0"/>
              </a:rPr>
              <a:t>“Denounce the Communists”</a:t>
            </a:r>
          </a:p>
          <a:p>
            <a:r>
              <a:rPr lang="nl-NL" sz="2000" i="1" dirty="0" smtClean="0">
                <a:latin typeface="Comic Sans MS" panose="030F0702030302020204" pitchFamily="66" charset="0"/>
              </a:rPr>
              <a:t>1956  </a:t>
            </a:r>
            <a:r>
              <a:rPr lang="nl-NL" dirty="0" smtClean="0">
                <a:latin typeface="Comic Sans MS" panose="030F0702030302020204" pitchFamily="66" charset="0"/>
              </a:rPr>
              <a:t>Death penalty against</a:t>
            </a:r>
            <a:br>
              <a:rPr lang="nl-NL" dirty="0" smtClean="0">
                <a:latin typeface="Comic Sans MS" panose="030F0702030302020204" pitchFamily="66" charset="0"/>
              </a:rPr>
            </a:br>
            <a:r>
              <a:rPr lang="nl-NL" dirty="0" smtClean="0">
                <a:latin typeface="Comic Sans MS" panose="030F0702030302020204" pitchFamily="66" charset="0"/>
              </a:rPr>
              <a:t>communist activities</a:t>
            </a:r>
          </a:p>
          <a:p>
            <a:r>
              <a:rPr lang="nl-NL" sz="2000" i="1" dirty="0" smtClean="0">
                <a:latin typeface="Comic Sans MS" panose="030F0702030302020204" pitchFamily="66" charset="0"/>
              </a:rPr>
              <a:t>1957  </a:t>
            </a:r>
            <a:r>
              <a:rPr lang="nl-NL" dirty="0" smtClean="0">
                <a:latin typeface="Comic Sans MS" panose="030F0702030302020204" pitchFamily="66" charset="0"/>
              </a:rPr>
              <a:t>Visit to the United States</a:t>
            </a:r>
          </a:p>
          <a:p>
            <a:endParaRPr lang="nl-NL" dirty="0">
              <a:latin typeface="Comic Sans MS" panose="030F0702030302020204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054250"/>
          </a:xfrm>
        </p:spPr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Ngô </a:t>
            </a:r>
            <a:r>
              <a:rPr lang="nl-NL" dirty="0">
                <a:latin typeface="Comic Sans MS" panose="030F0702030302020204" pitchFamily="66" charset="0"/>
              </a:rPr>
              <a:t>Đình Diệm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3496" r="16141" b="23883"/>
          <a:stretch/>
        </p:blipFill>
        <p:spPr>
          <a:xfrm>
            <a:off x="6228184" y="2204864"/>
            <a:ext cx="2658134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0503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132857"/>
            <a:ext cx="7745505" cy="4464496"/>
          </a:xfrm>
        </p:spPr>
        <p:txBody>
          <a:bodyPr>
            <a:normAutofit fontScale="92500" lnSpcReduction="10000"/>
          </a:bodyPr>
          <a:lstStyle/>
          <a:p>
            <a:r>
              <a:rPr lang="nl-NL" sz="2000" i="1" dirty="0" smtClean="0">
                <a:latin typeface="Comic Sans MS" panose="030F0702030302020204" pitchFamily="66" charset="0"/>
              </a:rPr>
              <a:t>1954-1957	</a:t>
            </a:r>
            <a:r>
              <a:rPr lang="nl-NL" dirty="0" smtClean="0">
                <a:latin typeface="Comic Sans MS" panose="030F0702030302020204" pitchFamily="66" charset="0"/>
              </a:rPr>
              <a:t>Dissidence in the countryside</a:t>
            </a:r>
          </a:p>
          <a:p>
            <a:r>
              <a:rPr lang="nl-NL" sz="2000" i="1" dirty="0" smtClean="0">
                <a:latin typeface="Comic Sans MS" panose="030F0702030302020204" pitchFamily="66" charset="0"/>
              </a:rPr>
              <a:t>1957-1959	</a:t>
            </a:r>
            <a:r>
              <a:rPr lang="nl-NL" dirty="0" smtClean="0">
                <a:latin typeface="Comic Sans MS" panose="030F0702030302020204" pitchFamily="66" charset="0"/>
              </a:rPr>
              <a:t>Incidents of violence increased</a:t>
            </a:r>
          </a:p>
          <a:p>
            <a:r>
              <a:rPr lang="nl-NL" sz="2000" i="1" dirty="0" smtClean="0">
                <a:latin typeface="Comic Sans MS" panose="030F0702030302020204" pitchFamily="66" charset="0"/>
              </a:rPr>
              <a:t>1960  </a:t>
            </a:r>
            <a:r>
              <a:rPr lang="nl-NL" dirty="0" smtClean="0">
                <a:latin typeface="Comic Sans MS" panose="030F0702030302020204" pitchFamily="66" charset="0"/>
                <a:ea typeface="Batang" panose="02030600000101010101" pitchFamily="18" charset="-127"/>
              </a:rPr>
              <a:t>National Liberation Front </a:t>
            </a:r>
            <a:r>
              <a:rPr lang="nl-NL" dirty="0" smtClean="0">
                <a:latin typeface="Comic Sans MS" panose="030F0702030302020204" pitchFamily="66" charset="0"/>
              </a:rPr>
              <a:t>created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Inept South Vietnamese army</a:t>
            </a:r>
          </a:p>
          <a:p>
            <a:pPr lvl="1"/>
            <a:r>
              <a:rPr lang="nl-NL" dirty="0" smtClean="0">
                <a:latin typeface="Comic Sans MS" panose="030F0702030302020204" pitchFamily="66" charset="0"/>
              </a:rPr>
              <a:t>Poor leadership, corruption, political promotions</a:t>
            </a:r>
          </a:p>
          <a:p>
            <a:pPr lvl="1"/>
            <a:r>
              <a:rPr lang="nl-NL" dirty="0" smtClean="0">
                <a:latin typeface="Comic Sans MS" panose="030F0702030302020204" pitchFamily="66" charset="0"/>
              </a:rPr>
              <a:t>Battle of Ap Bac in January 1963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Discontent with policies</a:t>
            </a:r>
          </a:p>
          <a:p>
            <a:pPr lvl="1"/>
            <a:r>
              <a:rPr lang="nl-NL" dirty="0" smtClean="0">
                <a:latin typeface="Comic Sans MS" panose="030F0702030302020204" pitchFamily="66" charset="0"/>
              </a:rPr>
              <a:t>Buddhist flag</a:t>
            </a:r>
          </a:p>
          <a:p>
            <a:pPr lvl="1"/>
            <a:r>
              <a:rPr lang="nl-NL" dirty="0" smtClean="0">
                <a:latin typeface="Comic Sans MS" panose="030F0702030302020204" pitchFamily="66" charset="0"/>
              </a:rPr>
              <a:t>Mass protests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Discussion of regime change in America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Diem murdered in 1963 by the United States government.</a:t>
            </a:r>
          </a:p>
          <a:p>
            <a:pPr lvl="1"/>
            <a:endParaRPr lang="nl-NL" dirty="0" smtClean="0">
              <a:latin typeface="Comic Sans MS" panose="030F0702030302020204" pitchFamily="66" charset="0"/>
            </a:endParaRPr>
          </a:p>
          <a:p>
            <a:endParaRPr lang="nl-NL" sz="2000" i="1" dirty="0">
              <a:latin typeface="Comic Sans MS" panose="030F0702030302020204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The Diệm Era </a:t>
            </a:r>
            <a:endParaRPr lang="nl-N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42452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“Diem needs to defeat the guerillas on his own”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Against sending combat troops to Vietnam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Lyndon B. Johnson calls Diem the “Winston Churchill of Asia”.</a:t>
            </a:r>
          </a:p>
          <a:p>
            <a:endParaRPr lang="nl-NL" dirty="0">
              <a:latin typeface="Comic Sans MS" panose="030F0702030302020204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The Kennedy Era</a:t>
            </a:r>
            <a:endParaRPr lang="nl-N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31582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Chaos</a:t>
            </a:r>
          </a:p>
          <a:p>
            <a:pPr lvl="1"/>
            <a:r>
              <a:rPr lang="nl-NL" dirty="0" smtClean="0">
                <a:latin typeface="Comic Sans MS" panose="030F0702030302020204" pitchFamily="66" charset="0"/>
              </a:rPr>
              <a:t>North Vietnam supports the Vietcong</a:t>
            </a:r>
          </a:p>
          <a:p>
            <a:pPr lvl="1"/>
            <a:r>
              <a:rPr lang="nl-NL" dirty="0" smtClean="0">
                <a:latin typeface="Comic Sans MS" panose="030F0702030302020204" pitchFamily="66" charset="0"/>
              </a:rPr>
              <a:t>Extreme political instability</a:t>
            </a:r>
          </a:p>
          <a:p>
            <a:pPr lvl="1"/>
            <a:r>
              <a:rPr lang="nl-NL" dirty="0" smtClean="0">
                <a:latin typeface="Comic Sans MS" panose="030F0702030302020204" pitchFamily="66" charset="0"/>
              </a:rPr>
              <a:t>Governments regarded as American puppets</a:t>
            </a:r>
          </a:p>
          <a:p>
            <a:pPr lvl="1"/>
            <a:endParaRPr lang="nl-NL" dirty="0" smtClean="0">
              <a:latin typeface="Comic Sans MS" panose="030F0702030302020204" pitchFamily="66" charset="0"/>
            </a:endParaRPr>
          </a:p>
          <a:p>
            <a:endParaRPr lang="nl-NL" dirty="0">
              <a:latin typeface="Comic Sans MS" panose="030F0702030302020204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After the coup</a:t>
            </a:r>
            <a:endParaRPr lang="nl-N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25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Sends more troops, counteracting Kennedy’s plans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“Rolling Thunder”</a:t>
            </a:r>
          </a:p>
          <a:p>
            <a:r>
              <a:rPr lang="nl-NL" dirty="0">
                <a:latin typeface="Comic Sans MS" panose="030F0702030302020204" pitchFamily="66" charset="0"/>
              </a:rPr>
              <a:t>Contest of Morale and </a:t>
            </a:r>
            <a:r>
              <a:rPr lang="nl-NL" dirty="0" smtClean="0">
                <a:latin typeface="Comic Sans MS" panose="030F0702030302020204" pitchFamily="66" charset="0"/>
              </a:rPr>
              <a:t>Attrition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Tet Offensive, tipping point in the war</a:t>
            </a:r>
          </a:p>
          <a:p>
            <a:endParaRPr lang="nl-NL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nl-NL" dirty="0">
              <a:latin typeface="Comic Sans MS" panose="030F0702030302020204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The Johnson Era</a:t>
            </a:r>
            <a:endParaRPr lang="nl-N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657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Nixon Doctrine, “Vietnamization”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Death of Ho Chi Minh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Withdrawal of all ground troops by 1972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Operation Linebacker II</a:t>
            </a:r>
          </a:p>
          <a:p>
            <a:r>
              <a:rPr lang="nl-NL" sz="2000" i="1" dirty="0" smtClean="0">
                <a:latin typeface="Comic Sans MS" panose="030F0702030302020204" pitchFamily="66" charset="0"/>
              </a:rPr>
              <a:t>1973  </a:t>
            </a:r>
            <a:r>
              <a:rPr lang="nl-NL" dirty="0" smtClean="0">
                <a:latin typeface="Comic Sans MS" panose="030F0702030302020204" pitchFamily="66" charset="0"/>
              </a:rPr>
              <a:t>Paris Peace Accord</a:t>
            </a:r>
            <a:endParaRPr lang="nl-NL" dirty="0">
              <a:latin typeface="Comic Sans MS" panose="030F0702030302020204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The Nixon Era</a:t>
            </a:r>
            <a:endParaRPr lang="nl-N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91668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Credibility Gap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Anti-war protesting</a:t>
            </a:r>
          </a:p>
          <a:p>
            <a:r>
              <a:rPr lang="nl-NL" dirty="0" smtClean="0">
                <a:latin typeface="Comic Sans MS" panose="030F0702030302020204" pitchFamily="66" charset="0"/>
              </a:rPr>
              <a:t>Kent State University</a:t>
            </a:r>
          </a:p>
          <a:p>
            <a:endParaRPr lang="nl-NL" dirty="0">
              <a:latin typeface="Comic Sans MS" panose="030F0702030302020204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latin typeface="Comic Sans MS" panose="030F0702030302020204" pitchFamily="66" charset="0"/>
              </a:rPr>
              <a:t>Opposition to the War</a:t>
            </a:r>
            <a:endParaRPr lang="nl-N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85588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13800" dirty="0" smtClean="0"/>
              <a:t>The End</a:t>
            </a:r>
            <a:endParaRPr lang="nl-NL" sz="13800" dirty="0"/>
          </a:p>
        </p:txBody>
      </p:sp>
    </p:spTree>
    <p:extLst>
      <p:ext uri="{BB962C8B-B14F-4D97-AF65-F5344CB8AC3E}">
        <p14:creationId xmlns:p14="http://schemas.microsoft.com/office/powerpoint/2010/main" val="173483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335</TotalTime>
  <Words>159</Words>
  <Application>Microsoft Office PowerPoint</Application>
  <PresentationFormat>On-screen Show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Hardcover</vt:lpstr>
      <vt:lpstr>The Vietnam War</vt:lpstr>
      <vt:lpstr>Ngô Đình Diệm</vt:lpstr>
      <vt:lpstr>The Diệm Era </vt:lpstr>
      <vt:lpstr>The Kennedy Era</vt:lpstr>
      <vt:lpstr>After the coup</vt:lpstr>
      <vt:lpstr>The Johnson Era</vt:lpstr>
      <vt:lpstr>The Nixon Era</vt:lpstr>
      <vt:lpstr>Opposition to the War</vt:lpstr>
      <vt:lpstr>The End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Vietnam War</dc:title>
  <dc:creator>Samuel L. Jackson</dc:creator>
  <cp:lastModifiedBy>Samuel L. Jackson</cp:lastModifiedBy>
  <cp:revision>24</cp:revision>
  <dcterms:created xsi:type="dcterms:W3CDTF">2014-05-22T13:09:47Z</dcterms:created>
  <dcterms:modified xsi:type="dcterms:W3CDTF">2014-05-22T18:45:44Z</dcterms:modified>
</cp:coreProperties>
</file>