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1" r:id="rId2"/>
  </p:sldMasterIdLst>
  <p:notesMasterIdLst>
    <p:notesMasterId r:id="rId8"/>
  </p:notesMasterIdLst>
  <p:sldIdLst>
    <p:sldId id="256" r:id="rId3"/>
    <p:sldId id="268" r:id="rId4"/>
    <p:sldId id="258" r:id="rId5"/>
    <p:sldId id="257" r:id="rId6"/>
    <p:sldId id="259" r:id="rId7"/>
  </p:sldIdLst>
  <p:sldSz cx="12198350" cy="6858000"/>
  <p:notesSz cx="6858000" cy="9144000"/>
  <p:embeddedFontLst>
    <p:embeddedFont>
      <p:font typeface="Calibri" panose="020F0502020204030204" pitchFamily="34" charset="0"/>
      <p:regular r:id="rId9"/>
      <p:bold r:id="rId10"/>
      <p:italic r:id="rId11"/>
      <p:boldItalic r:id="rId12"/>
    </p:embeddedFont>
    <p:embeddedFont>
      <p:font typeface="Calibri Light" panose="020F0302020204030204" pitchFamily="34" charset="0"/>
      <p:regular r:id="rId13"/>
      <p:italic r:id="rId14"/>
    </p:embeddedFont>
    <p:embeddedFont>
      <p:font typeface="Georgia" panose="02040502050405020303" pitchFamily="18" charset="0"/>
      <p:regular r:id="rId15"/>
      <p:bold r:id="rId16"/>
      <p:italic r:id="rId17"/>
      <p:boldItalic r:id="rId18"/>
    </p:embeddedFont>
    <p:embeddedFont>
      <p:font typeface="Minion Pro" panose="02040503050306020203" charset="0"/>
      <p:regular r:id="rId19"/>
      <p:bold r:id="rId20"/>
      <p:italic r:id="rId21"/>
      <p:boldItalic r:id="rId22"/>
    </p:embeddedFont>
  </p:embeddedFontLst>
  <p:custDataLst>
    <p:tags r:id="rId23"/>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2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57" autoAdjust="0"/>
  </p:normalViewPr>
  <p:slideViewPr>
    <p:cSldViewPr>
      <p:cViewPr varScale="1">
        <p:scale>
          <a:sx n="114" d="100"/>
          <a:sy n="114" d="100"/>
        </p:scale>
        <p:origin x="414" y="102"/>
      </p:cViewPr>
      <p:guideLst>
        <p:guide orient="horz" pos="2160"/>
        <p:guide pos="3842"/>
      </p:guideLst>
    </p:cSldViewPr>
  </p:slideViewPr>
  <p:outlineViewPr>
    <p:cViewPr>
      <p:scale>
        <a:sx n="33" d="100"/>
        <a:sy n="33" d="100"/>
      </p:scale>
      <p:origin x="0" y="-462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13.fntdata"/><Relationship Id="rId7" Type="http://schemas.openxmlformats.org/officeDocument/2006/relationships/slide" Target="slides/slide5.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3.fntdata"/><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font" Target="fonts/font7.fntdata"/><Relationship Id="rId23" Type="http://schemas.openxmlformats.org/officeDocument/2006/relationships/tags" Target="tags/tag1.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font" Target="fonts/font14.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698784-F1F2-4D71-B346-94F94D5EBAA2}" type="datetimeFigureOut">
              <a:rPr lang="nl-NL" smtClean="0"/>
              <a:t>27-4-2019</a:t>
            </a:fld>
            <a:endParaRPr lang="nl-NL"/>
          </a:p>
        </p:txBody>
      </p:sp>
      <p:sp>
        <p:nvSpPr>
          <p:cNvPr id="4" name="Tijdelijke aanduiding voor dia-afbeelding 3"/>
          <p:cNvSpPr>
            <a:spLocks noGrp="1" noRot="1" noChangeAspect="1"/>
          </p:cNvSpPr>
          <p:nvPr>
            <p:ph type="sldImg" idx="2"/>
          </p:nvPr>
        </p:nvSpPr>
        <p:spPr>
          <a:xfrm>
            <a:off x="379413" y="685800"/>
            <a:ext cx="6099175"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2ECD43-08E5-4945-BC4F-4857758E978F}" type="slidenum">
              <a:rPr lang="nl-NL" smtClean="0"/>
              <a:t>‹nr.›</a:t>
            </a:fld>
            <a:endParaRPr lang="nl-NL"/>
          </a:p>
        </p:txBody>
      </p:sp>
    </p:spTree>
    <p:extLst>
      <p:ext uri="{BB962C8B-B14F-4D97-AF65-F5344CB8AC3E}">
        <p14:creationId xmlns:p14="http://schemas.microsoft.com/office/powerpoint/2010/main" val="256351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812ECD43-08E5-4945-BC4F-4857758E978F}" type="slidenum">
              <a:rPr lang="nl-NL" smtClean="0"/>
              <a:t>1</a:t>
            </a:fld>
            <a:endParaRPr lang="nl-NL"/>
          </a:p>
        </p:txBody>
      </p:sp>
    </p:spTree>
    <p:extLst>
      <p:ext uri="{BB962C8B-B14F-4D97-AF65-F5344CB8AC3E}">
        <p14:creationId xmlns:p14="http://schemas.microsoft.com/office/powerpoint/2010/main" val="236990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12ECD43-08E5-4945-BC4F-4857758E978F}" type="slidenum">
              <a:rPr lang="nl-NL" smtClean="0"/>
              <a:t>3</a:t>
            </a:fld>
            <a:endParaRPr lang="nl-NL"/>
          </a:p>
        </p:txBody>
      </p:sp>
    </p:spTree>
    <p:extLst>
      <p:ext uri="{BB962C8B-B14F-4D97-AF65-F5344CB8AC3E}">
        <p14:creationId xmlns:p14="http://schemas.microsoft.com/office/powerpoint/2010/main" val="2877229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dia">
    <p:spTree>
      <p:nvGrpSpPr>
        <p:cNvPr id="1" name=""/>
        <p:cNvGrpSpPr/>
        <p:nvPr/>
      </p:nvGrpSpPr>
      <p:grpSpPr>
        <a:xfrm>
          <a:off x="0" y="0"/>
          <a:ext cx="0" cy="0"/>
          <a:chOff x="0" y="0"/>
          <a:chExt cx="0" cy="0"/>
        </a:xfrm>
      </p:grpSpPr>
      <p:sp>
        <p:nvSpPr>
          <p:cNvPr id="7" name="Tijdelijke aanduiding voor tekst 5"/>
          <p:cNvSpPr>
            <a:spLocks noGrp="1"/>
          </p:cNvSpPr>
          <p:nvPr>
            <p:ph type="body" sz="quarter" idx="13" hasCustomPrompt="1"/>
          </p:nvPr>
        </p:nvSpPr>
        <p:spPr>
          <a:xfrm>
            <a:off x="0" y="-1"/>
            <a:ext cx="12198349" cy="4521941"/>
          </a:xfrm>
          <a:solidFill>
            <a:srgbClr val="8592BC"/>
          </a:solidFill>
        </p:spPr>
        <p:txBody>
          <a:bodyPr>
            <a:normAutofit/>
          </a:bodyPr>
          <a:lstStyle>
            <a:lvl1pPr marL="0" indent="0">
              <a:buNone/>
              <a:defRPr sz="100">
                <a:solidFill>
                  <a:schemeClr val="bg2"/>
                </a:solidFill>
              </a:defRPr>
            </a:lvl1pPr>
          </a:lstStyle>
          <a:p>
            <a:pPr lvl="0"/>
            <a:r>
              <a:rPr lang="nl-NL" dirty="0"/>
              <a:t>..</a:t>
            </a:r>
          </a:p>
        </p:txBody>
      </p:sp>
      <p:sp>
        <p:nvSpPr>
          <p:cNvPr id="6" name="Tijdelijke aanduiding voor tekst 5"/>
          <p:cNvSpPr>
            <a:spLocks noGrp="1"/>
          </p:cNvSpPr>
          <p:nvPr>
            <p:ph type="body" sz="quarter" idx="12" hasCustomPrompt="1"/>
          </p:nvPr>
        </p:nvSpPr>
        <p:spPr>
          <a:xfrm>
            <a:off x="1" y="1"/>
            <a:ext cx="12198350" cy="3719335"/>
          </a:xfrm>
          <a:solidFill>
            <a:schemeClr val="bg2"/>
          </a:solidFill>
        </p:spPr>
        <p:txBody>
          <a:bodyPr>
            <a:normAutofit/>
          </a:bodyPr>
          <a:lstStyle>
            <a:lvl1pPr marL="0" indent="0">
              <a:buNone/>
              <a:defRPr sz="100">
                <a:solidFill>
                  <a:schemeClr val="bg2"/>
                </a:solidFill>
              </a:defRPr>
            </a:lvl1pPr>
          </a:lstStyle>
          <a:p>
            <a:pPr lvl="0"/>
            <a:r>
              <a:rPr lang="nl-NL" dirty="0"/>
              <a:t>..</a:t>
            </a:r>
          </a:p>
        </p:txBody>
      </p:sp>
      <p:sp>
        <p:nvSpPr>
          <p:cNvPr id="2" name="Titel 1"/>
          <p:cNvSpPr>
            <a:spLocks noGrp="1"/>
          </p:cNvSpPr>
          <p:nvPr>
            <p:ph type="title" hasCustomPrompt="1"/>
          </p:nvPr>
        </p:nvSpPr>
        <p:spPr>
          <a:xfrm>
            <a:off x="1511300" y="1052736"/>
            <a:ext cx="10298858" cy="1656184"/>
          </a:xfrm>
        </p:spPr>
        <p:txBody>
          <a:bodyPr/>
          <a:lstStyle>
            <a:lvl1pPr algn="l">
              <a:defRPr sz="5400">
                <a:solidFill>
                  <a:schemeClr val="bg1"/>
                </a:solidFill>
                <a:latin typeface="Minion Pro" panose="02040503050306020203" pitchFamily="18" charset="0"/>
              </a:defRPr>
            </a:lvl1pPr>
          </a:lstStyle>
          <a:p>
            <a:r>
              <a:rPr lang="nl-NL" dirty="0"/>
              <a:t>Titel van de presentatie</a:t>
            </a:r>
          </a:p>
        </p:txBody>
      </p:sp>
      <p:sp>
        <p:nvSpPr>
          <p:cNvPr id="20" name="Tijdelijke aanduiding voor tekst 19"/>
          <p:cNvSpPr>
            <a:spLocks noGrp="1"/>
          </p:cNvSpPr>
          <p:nvPr>
            <p:ph type="body" sz="quarter" idx="14" hasCustomPrompt="1"/>
          </p:nvPr>
        </p:nvSpPr>
        <p:spPr>
          <a:xfrm>
            <a:off x="1511300" y="3934610"/>
            <a:ext cx="5828311" cy="393700"/>
          </a:xfrm>
        </p:spPr>
        <p:txBody>
          <a:bodyPr anchor="ctr">
            <a:normAutofit/>
          </a:bodyPr>
          <a:lstStyle>
            <a:lvl1pPr marL="0" indent="0">
              <a:buNone/>
              <a:defRPr sz="2400">
                <a:solidFill>
                  <a:schemeClr val="bg1"/>
                </a:solidFill>
                <a:latin typeface="Minion Pro" panose="02040503050306020203" pitchFamily="18" charset="0"/>
              </a:defRPr>
            </a:lvl1pPr>
          </a:lstStyle>
          <a:p>
            <a:pPr lvl="0"/>
            <a:r>
              <a:rPr lang="nl-NL" dirty="0"/>
              <a:t>Subtitel presentatie</a:t>
            </a:r>
          </a:p>
        </p:txBody>
      </p:sp>
      <p:pic>
        <p:nvPicPr>
          <p:cNvPr id="21" name="Picture 71" descr="Logo-UniversiteitLeiden-CMYK_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1286" y="4926605"/>
            <a:ext cx="2673350" cy="1133475"/>
          </a:xfrm>
          <a:prstGeom prst="rect">
            <a:avLst/>
          </a:prstGeom>
          <a:noFill/>
          <a:extLst>
            <a:ext uri="{909E8E84-426E-40DD-AFC4-6F175D3DCCD1}">
              <a14:hiddenFill xmlns:a14="http://schemas.microsoft.com/office/drawing/2010/main">
                <a:solidFill>
                  <a:srgbClr val="FFFFFF"/>
                </a:solidFill>
              </a14:hiddenFill>
            </a:ext>
          </a:extLst>
        </p:spPr>
      </p:pic>
      <p:sp>
        <p:nvSpPr>
          <p:cNvPr id="8" name="Tijdelijke aanduiding voor datum 3"/>
          <p:cNvSpPr>
            <a:spLocks noGrp="1"/>
          </p:cNvSpPr>
          <p:nvPr>
            <p:ph type="dt" sz="half" idx="2"/>
          </p:nvPr>
        </p:nvSpPr>
        <p:spPr>
          <a:xfrm>
            <a:off x="7467327" y="3934684"/>
            <a:ext cx="4326359" cy="394127"/>
          </a:xfrm>
          <a:prstGeom prst="rect">
            <a:avLst/>
          </a:prstGeom>
        </p:spPr>
        <p:txBody>
          <a:bodyPr vert="horz" lIns="0" tIns="0" rIns="0" bIns="0" rtlCol="0" anchor="ctr"/>
          <a:lstStyle>
            <a:lvl1pPr algn="r">
              <a:defRPr sz="2400">
                <a:solidFill>
                  <a:schemeClr val="bg1"/>
                </a:solidFill>
                <a:latin typeface="Minion Pro" panose="02040503050306020203" pitchFamily="18" charset="0"/>
              </a:defRPr>
            </a:lvl1pPr>
          </a:lstStyle>
          <a:p>
            <a:endParaRPr lang="nl-NL" dirty="0"/>
          </a:p>
        </p:txBody>
      </p:sp>
      <p:pic>
        <p:nvPicPr>
          <p:cNvPr id="4"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2000" y="6543376"/>
            <a:ext cx="2846250" cy="270000"/>
          </a:xfrm>
          <a:prstGeom prst="rect">
            <a:avLst/>
          </a:prstGeom>
        </p:spPr>
      </p:pic>
    </p:spTree>
    <p:extLst>
      <p:ext uri="{BB962C8B-B14F-4D97-AF65-F5344CB8AC3E}">
        <p14:creationId xmlns:p14="http://schemas.microsoft.com/office/powerpoint/2010/main" val="10363797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7">
                                            <p:bg/>
                                          </p:spTgt>
                                        </p:tgtEl>
                                        <p:attrNameLst>
                                          <p:attrName>style.visibility</p:attrName>
                                        </p:attrNameLst>
                                      </p:cBhvr>
                                      <p:to>
                                        <p:strVal val="visible"/>
                                      </p:to>
                                    </p:set>
                                    <p:anim calcmode="lin" valueType="num">
                                      <p:cBhvr additive="base">
                                        <p:cTn id="10" dur="1000" fill="hold"/>
                                        <p:tgtEl>
                                          <p:spTgt spid="7">
                                            <p:bg/>
                                          </p:spTgt>
                                        </p:tgtEl>
                                        <p:attrNameLst>
                                          <p:attrName>ppt_x</p:attrName>
                                        </p:attrNameLst>
                                      </p:cBhvr>
                                      <p:tavLst>
                                        <p:tav tm="0">
                                          <p:val>
                                            <p:strVal val="#ppt_x"/>
                                          </p:val>
                                        </p:tav>
                                        <p:tav tm="100000">
                                          <p:val>
                                            <p:strVal val="#ppt_x"/>
                                          </p:val>
                                        </p:tav>
                                      </p:tavLst>
                                    </p:anim>
                                    <p:anim calcmode="lin" valueType="num">
                                      <p:cBhvr additive="base">
                                        <p:cTn id="11" dur="1000" fill="hold"/>
                                        <p:tgtEl>
                                          <p:spTgt spid="7">
                                            <p:bg/>
                                          </p:spTgt>
                                        </p:tgtEl>
                                        <p:attrNameLst>
                                          <p:attrName>ppt_y</p:attrName>
                                        </p:attrNameLst>
                                      </p:cBhvr>
                                      <p:tavLst>
                                        <p:tav tm="0">
                                          <p:val>
                                            <p:strVal val="0-#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additive="base">
                                        <p:cTn id="1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7">
                                            <p:txEl>
                                              <p:pRg st="0" end="0"/>
                                            </p:txEl>
                                          </p:spTgt>
                                        </p:tgtEl>
                                        <p:attrNameLst>
                                          <p:attrName>ppt_y</p:attrName>
                                        </p:attrNameLst>
                                      </p:cBhvr>
                                      <p:tavLst>
                                        <p:tav tm="0">
                                          <p:val>
                                            <p:strVal val="0-#ppt_h/2"/>
                                          </p:val>
                                        </p:tav>
                                        <p:tav tm="100000">
                                          <p:val>
                                            <p:strVal val="#ppt_y"/>
                                          </p:val>
                                        </p:tav>
                                      </p:tavLst>
                                    </p:anim>
                                  </p:childTnLst>
                                </p:cTn>
                              </p:par>
                              <p:par>
                                <p:cTn id="16" presetID="2" presetClass="entr" presetSubtype="1" decel="100000" fill="hold" grpId="0" nodeType="withEffect">
                                  <p:stCondLst>
                                    <p:cond delay="250"/>
                                  </p:stCondLst>
                                  <p:childTnLst>
                                    <p:set>
                                      <p:cBhvr>
                                        <p:cTn id="17" dur="1" fill="hold">
                                          <p:stCondLst>
                                            <p:cond delay="0"/>
                                          </p:stCondLst>
                                        </p:cTn>
                                        <p:tgtEl>
                                          <p:spTgt spid="6">
                                            <p:bg/>
                                          </p:spTgt>
                                        </p:tgtEl>
                                        <p:attrNameLst>
                                          <p:attrName>style.visibility</p:attrName>
                                        </p:attrNameLst>
                                      </p:cBhvr>
                                      <p:to>
                                        <p:strVal val="visible"/>
                                      </p:to>
                                    </p:set>
                                    <p:anim calcmode="lin" valueType="num">
                                      <p:cBhvr additive="base">
                                        <p:cTn id="18" dur="1000" fill="hold"/>
                                        <p:tgtEl>
                                          <p:spTgt spid="6">
                                            <p:bg/>
                                          </p:spTgt>
                                        </p:tgtEl>
                                        <p:attrNameLst>
                                          <p:attrName>ppt_x</p:attrName>
                                        </p:attrNameLst>
                                      </p:cBhvr>
                                      <p:tavLst>
                                        <p:tav tm="0">
                                          <p:val>
                                            <p:strVal val="#ppt_x"/>
                                          </p:val>
                                        </p:tav>
                                        <p:tav tm="100000">
                                          <p:val>
                                            <p:strVal val="#ppt_x"/>
                                          </p:val>
                                        </p:tav>
                                      </p:tavLst>
                                    </p:anim>
                                    <p:anim calcmode="lin" valueType="num">
                                      <p:cBhvr additive="base">
                                        <p:cTn id="19" dur="1000" fill="hold"/>
                                        <p:tgtEl>
                                          <p:spTgt spid="6">
                                            <p:bg/>
                                          </p:spTgt>
                                        </p:tgtEl>
                                        <p:attrNameLst>
                                          <p:attrName>ppt_y</p:attrName>
                                        </p:attrNameLst>
                                      </p:cBhvr>
                                      <p:tavLst>
                                        <p:tav tm="0">
                                          <p:val>
                                            <p:strVal val="0-#ppt_h/2"/>
                                          </p:val>
                                        </p:tav>
                                        <p:tav tm="100000">
                                          <p:val>
                                            <p:strVal val="#ppt_y"/>
                                          </p:val>
                                        </p:tav>
                                      </p:tavLst>
                                    </p:anim>
                                  </p:childTnLst>
                                </p:cTn>
                              </p:par>
                              <p:par>
                                <p:cTn id="20" presetID="2" presetClass="entr" presetSubtype="1" decel="100000" fill="hold" grpId="0" nodeType="withEffect">
                                  <p:stCondLst>
                                    <p:cond delay="250"/>
                                  </p:stCondLst>
                                  <p:childTnLst>
                                    <p:set>
                                      <p:cBhvr>
                                        <p:cTn id="21" dur="1" fill="hold">
                                          <p:stCondLst>
                                            <p:cond delay="0"/>
                                          </p:stCondLst>
                                        </p:cTn>
                                        <p:tgtEl>
                                          <p:spTgt spid="6">
                                            <p:txEl>
                                              <p:pRg st="0" end="0"/>
                                            </p:txEl>
                                          </p:spTgt>
                                        </p:tgtEl>
                                        <p:attrNameLst>
                                          <p:attrName>style.visibility</p:attrName>
                                        </p:attrNameLst>
                                      </p:cBhvr>
                                      <p:to>
                                        <p:strVal val="visible"/>
                                      </p:to>
                                    </p:set>
                                    <p:anim calcmode="lin" valueType="num">
                                      <p:cBhvr additive="base">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6">
                                            <p:txEl>
                                              <p:pRg st="0" end="0"/>
                                            </p:txEl>
                                          </p:spTgt>
                                        </p:tgtEl>
                                        <p:attrNameLst>
                                          <p:attrName>ppt_y</p:attrName>
                                        </p:attrNameLst>
                                      </p:cBhvr>
                                      <p:tavLst>
                                        <p:tav tm="0">
                                          <p:val>
                                            <p:strVal val="0-#ppt_h/2"/>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20">
                                            <p:txEl>
                                              <p:pRg st="0" end="0"/>
                                            </p:txEl>
                                          </p:spTgt>
                                        </p:tgtEl>
                                        <p:attrNameLst>
                                          <p:attrName>style.visibility</p:attrName>
                                        </p:attrNameLst>
                                      </p:cBhvr>
                                      <p:to>
                                        <p:strVal val="visible"/>
                                      </p:to>
                                    </p:set>
                                    <p:animEffect transition="in" filter="fade">
                                      <p:cBhvr>
                                        <p:cTn id="26" dur="750"/>
                                        <p:tgtEl>
                                          <p:spTgt spid="20">
                                            <p:txEl>
                                              <p:pRg st="0" end="0"/>
                                            </p:txEl>
                                          </p:spTgt>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750"/>
                                        <p:tgtEl>
                                          <p:spTgt spid="8"/>
                                        </p:tgtEl>
                                      </p:cBhvr>
                                    </p:animEffect>
                                  </p:childTnLst>
                                </p:cTn>
                              </p:par>
                              <p:par>
                                <p:cTn id="30" presetID="10" presetClass="entr" presetSubtype="0" fill="hold" nodeType="withEffect">
                                  <p:stCondLst>
                                    <p:cond delay="15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2" presetClass="entr" presetSubtype="1"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1000" fill="hold"/>
                        <p:tgtEl>
                          <p:spTgt spid="7"/>
                        </p:tgtEl>
                        <p:attrNameLst>
                          <p:attrName>ppt_x</p:attrName>
                        </p:attrNameLst>
                      </p:cBhvr>
                      <p:tavLst>
                        <p:tav tm="0">
                          <p:val>
                            <p:strVal val="#ppt_x"/>
                          </p:val>
                        </p:tav>
                        <p:tav tm="100000">
                          <p:val>
                            <p:strVal val="#ppt_x"/>
                          </p:val>
                        </p:tav>
                      </p:tavLst>
                    </p:anim>
                    <p:anim calcmode="lin" valueType="num">
                      <p:cBhvr additive="base">
                        <p:cTn dur="1000" fill="hold"/>
                        <p:tgtEl>
                          <p:spTgt spid="7"/>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1000" fill="hold"/>
                        <p:tgtEl>
                          <p:spTgt spid="7"/>
                        </p:tgtEl>
                        <p:attrNameLst>
                          <p:attrName>ppt_x</p:attrName>
                        </p:attrNameLst>
                      </p:cBhvr>
                      <p:tavLst>
                        <p:tav tm="0">
                          <p:val>
                            <p:strVal val="#ppt_x"/>
                          </p:val>
                        </p:tav>
                        <p:tav tm="100000">
                          <p:val>
                            <p:strVal val="#ppt_x"/>
                          </p:val>
                        </p:tav>
                      </p:tavLst>
                    </p:anim>
                    <p:anim calcmode="lin" valueType="num">
                      <p:cBhvr additive="base">
                        <p:cTn dur="1000" fill="hold"/>
                        <p:tgtEl>
                          <p:spTgt spid="7"/>
                        </p:tgtEl>
                        <p:attrNameLst>
                          <p:attrName>ppt_y</p:attrName>
                        </p:attrNameLst>
                      </p:cBhvr>
                      <p:tavLst>
                        <p:tav tm="0">
                          <p:val>
                            <p:strVal val="0-#ppt_h/2"/>
                          </p:val>
                        </p:tav>
                        <p:tav tm="100000">
                          <p:val>
                            <p:strVal val="#ppt_y"/>
                          </p:val>
                        </p:tav>
                      </p:tavLst>
                    </p:anim>
                  </p:childTnLst>
                </p:cTn>
              </p:par>
            </p:tnLst>
          </p:tmpl>
        </p:tmplLst>
      </p:bldP>
      <p:bldP spid="6" grpId="0" build="p" animBg="1">
        <p:tmplLst>
          <p:tmpl>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Lst>
      </p:bldP>
      <p:bldP spid="2" grpId="0"/>
      <p:bldP spid="20" grpId="0" build="p">
        <p:tmplLst>
          <p:tmpl lvl="1">
            <p:tnLst>
              <p:par>
                <p:cTn presetID="10" presetClass="entr" presetSubtype="0" fill="hold" nodeType="withEffect">
                  <p:stCondLst>
                    <p:cond delay="1000"/>
                  </p:stCondLst>
                  <p:childTnLst>
                    <p:set>
                      <p:cBhvr>
                        <p:cTn dur="1" fill="hold">
                          <p:stCondLst>
                            <p:cond delay="0"/>
                          </p:stCondLst>
                        </p:cTn>
                        <p:tgtEl>
                          <p:spTgt spid="20"/>
                        </p:tgtEl>
                        <p:attrNameLst>
                          <p:attrName>style.visibility</p:attrName>
                        </p:attrNameLst>
                      </p:cBhvr>
                      <p:to>
                        <p:strVal val="visible"/>
                      </p:to>
                    </p:set>
                    <p:animEffect transition="in" filter="fade">
                      <p:cBhvr>
                        <p:cTn dur="750"/>
                        <p:tgtEl>
                          <p:spTgt spid="20"/>
                        </p:tgtEl>
                      </p:cBhvr>
                    </p:animEffect>
                  </p:childTnLst>
                </p:cTn>
              </p:par>
            </p:tnLst>
          </p:tmpl>
        </p:tmplLst>
      </p:bldP>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sp>
        <p:nvSpPr>
          <p:cNvPr id="3" name="Tijdelijke aanduiding voor verticale tekst 2"/>
          <p:cNvSpPr>
            <a:spLocks noGrp="1"/>
          </p:cNvSpPr>
          <p:nvPr>
            <p:ph type="body" orient="vert" idx="1" hasCustomPrompt="1"/>
          </p:nvPr>
        </p:nvSpPr>
        <p:spPr>
          <a:xfrm>
            <a:off x="404663" y="1252836"/>
            <a:ext cx="6846640" cy="4795836"/>
          </a:xfrm>
          <a:noFill/>
        </p:spPr>
        <p:txBody>
          <a:bodyPr vert="horz" wrap="none" lIns="0" tIns="0" rIns="0" bIns="0"/>
          <a:lstStyle>
            <a:lvl1pPr marL="361950" indent="-361950">
              <a:spcBef>
                <a:spcPts val="800"/>
              </a:spcBef>
              <a:spcAft>
                <a:spcPts val="800"/>
              </a:spcAft>
              <a:buClr>
                <a:schemeClr val="bg2"/>
              </a:buClr>
              <a:buFont typeface="+mj-lt"/>
              <a:buAutoNum type="arabicPeriod"/>
              <a:defRPr sz="2400">
                <a:solidFill>
                  <a:schemeClr val="bg2"/>
                </a:solidFill>
                <a:latin typeface="Minion Pro" panose="02040503050306020203" pitchFamily="18" charset="0"/>
              </a:defRPr>
            </a:lvl1pPr>
            <a:lvl2pPr marL="542925" indent="-180975">
              <a:buClr>
                <a:schemeClr val="bg2"/>
              </a:buClr>
              <a:buFont typeface="Arial" panose="020B0604020202020204" pitchFamily="34" charset="0"/>
              <a:buChar char="•"/>
              <a:defRPr>
                <a:solidFill>
                  <a:schemeClr val="bg2"/>
                </a:solidFill>
                <a:latin typeface="Minion Pro" panose="02040503050306020203" pitchFamily="18" charset="0"/>
              </a:defRPr>
            </a:lvl2pPr>
            <a:lvl3pPr>
              <a:defRPr>
                <a:solidFill>
                  <a:schemeClr val="bg2"/>
                </a:solidFill>
                <a:latin typeface="Minion Pro" panose="02040503050306020203" pitchFamily="18" charset="0"/>
              </a:defRPr>
            </a:lvl3pPr>
            <a:lvl4pPr>
              <a:defRPr>
                <a:solidFill>
                  <a:schemeClr val="bg2"/>
                </a:solidFill>
                <a:latin typeface="Minion Pro" panose="02040503050306020203" pitchFamily="18" charset="0"/>
              </a:defRPr>
            </a:lvl4pPr>
            <a:lvl5pPr>
              <a:defRPr>
                <a:solidFill>
                  <a:schemeClr val="accent1"/>
                </a:solidFill>
                <a:latin typeface="Minion Pro" panose="02040503050306020203" pitchFamily="18" charset="0"/>
              </a:defRPr>
            </a:lvl5pPr>
            <a:lvl6pPr marL="361950" indent="-361950">
              <a:spcBef>
                <a:spcPts val="800"/>
              </a:spcBef>
              <a:spcAft>
                <a:spcPts val="800"/>
              </a:spcAft>
              <a:buClr>
                <a:schemeClr val="bg2"/>
              </a:buClr>
              <a:buFont typeface="+mj-lt"/>
              <a:buAutoNum type="arabicPeriod"/>
              <a:tabLst/>
              <a:defRPr sz="2400">
                <a:solidFill>
                  <a:schemeClr val="bg2"/>
                </a:solidFill>
                <a:latin typeface="Minion Pro" panose="02040503050306020203" pitchFamily="18" charset="0"/>
              </a:defRPr>
            </a:lvl6pPr>
            <a:lvl7pPr marL="542925" indent="-180975">
              <a:buClr>
                <a:schemeClr val="bg2"/>
              </a:buClr>
              <a:buFont typeface="Arial" panose="020B0604020202020204" pitchFamily="34" charset="0"/>
              <a:buChar char="•"/>
              <a:defRPr>
                <a:solidFill>
                  <a:schemeClr val="bg2"/>
                </a:solidFill>
                <a:latin typeface="Minion Pro" panose="02040503050306020203" pitchFamily="18" charset="0"/>
              </a:defRPr>
            </a:lvl7pPr>
            <a:lvl8pPr>
              <a:defRPr>
                <a:solidFill>
                  <a:schemeClr val="bg2"/>
                </a:solidFill>
                <a:latin typeface="Minion Pro" panose="02040503050306020203" pitchFamily="18" charset="0"/>
              </a:defRPr>
            </a:lvl8pPr>
            <a:lvl9pPr>
              <a:defRPr>
                <a:solidFill>
                  <a:schemeClr val="bg2"/>
                </a:solidFill>
                <a:latin typeface="Minion Pro" panose="02040503050306020203" pitchFamily="18" charset="0"/>
              </a:defRPr>
            </a:lvl9pPr>
          </a:lstStyle>
          <a:p>
            <a:pPr lvl="0"/>
            <a:r>
              <a:rPr lang="nl-NL" dirty="0"/>
              <a:t>Opsomming</a:t>
            </a:r>
          </a:p>
          <a:p>
            <a:pPr lvl="1"/>
            <a:r>
              <a:rPr lang="nl-NL" dirty="0" err="1"/>
              <a:t>Bullet</a:t>
            </a:r>
            <a:endParaRPr lang="nl-NL" dirty="0"/>
          </a:p>
          <a:p>
            <a:pPr lvl="2"/>
            <a:r>
              <a:rPr lang="nl-NL" dirty="0"/>
              <a:t>Leestekst</a:t>
            </a:r>
          </a:p>
          <a:p>
            <a:pPr lvl="3"/>
            <a:r>
              <a:rPr lang="nl-NL" dirty="0"/>
              <a:t>Kopje wit</a:t>
            </a:r>
          </a:p>
          <a:p>
            <a:pPr lvl="4"/>
            <a:r>
              <a:rPr lang="nl-NL" dirty="0"/>
              <a:t>Kopje geel</a:t>
            </a:r>
          </a:p>
          <a:p>
            <a:pPr lvl="5"/>
            <a:r>
              <a:rPr lang="nl-NL" dirty="0"/>
              <a:t>Opsomming</a:t>
            </a:r>
          </a:p>
          <a:p>
            <a:pPr lvl="6"/>
            <a:r>
              <a:rPr lang="nl-NL" dirty="0" err="1"/>
              <a:t>Bullet</a:t>
            </a:r>
            <a:endParaRPr lang="nl-NL" dirty="0"/>
          </a:p>
          <a:p>
            <a:pPr lvl="7"/>
            <a:r>
              <a:rPr lang="nl-NL" sz="1800" dirty="0"/>
              <a:t>Leestekst</a:t>
            </a:r>
          </a:p>
          <a:p>
            <a:pPr lvl="8"/>
            <a:r>
              <a:rPr lang="nl-NL" dirty="0"/>
              <a:t>Kopje wit</a:t>
            </a:r>
          </a:p>
        </p:txBody>
      </p:sp>
      <p:sp>
        <p:nvSpPr>
          <p:cNvPr id="7" name="Tijdelijke aanduiding voor afbeelding 13"/>
          <p:cNvSpPr>
            <a:spLocks noGrp="1"/>
          </p:cNvSpPr>
          <p:nvPr>
            <p:ph type="pic" sz="quarter" idx="13" hasCustomPrompt="1"/>
          </p:nvPr>
        </p:nvSpPr>
        <p:spPr>
          <a:xfrm>
            <a:off x="7453634" y="1252538"/>
            <a:ext cx="4339905"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grpSp>
        <p:nvGrpSpPr>
          <p:cNvPr id="8" name="Grid" hidden="1"/>
          <p:cNvGrpSpPr/>
          <p:nvPr userDrawn="1"/>
        </p:nvGrpSpPr>
        <p:grpSpPr>
          <a:xfrm>
            <a:off x="0" y="0"/>
            <a:ext cx="12198353" cy="6858004"/>
            <a:chOff x="-2" y="-1"/>
            <a:chExt cx="12198353" cy="6858004"/>
          </a:xfrm>
        </p:grpSpPr>
        <p:sp>
          <p:nvSpPr>
            <p:cNvPr id="9" name="Rechthoek 8"/>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0" name="Rechthoek 9"/>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2" name="Rechthoek 11"/>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4" name="Rechthoek 13"/>
            <p:cNvSpPr/>
            <p:nvPr userDrawn="1"/>
          </p:nvSpPr>
          <p:spPr bwMode="auto">
            <a:xfrm rot="5400000">
              <a:off x="3923465"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pic>
        <p:nvPicPr>
          <p:cNvPr id="15" name="Afbeelding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54426134"/>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sp>
        <p:nvSpPr>
          <p:cNvPr id="3" name="Tijdelijke aanduiding voor verticale tekst 2"/>
          <p:cNvSpPr>
            <a:spLocks noGrp="1"/>
          </p:cNvSpPr>
          <p:nvPr>
            <p:ph type="body" orient="vert" idx="1" hasCustomPrompt="1"/>
          </p:nvPr>
        </p:nvSpPr>
        <p:spPr/>
        <p:txBody>
          <a:bodyPr vert="horz"/>
          <a:lstStyle>
            <a:lvl1pPr>
              <a:defRPr>
                <a:latin typeface="Minion Pro" panose="02040503050306020203" pitchFamily="18" charset="0"/>
              </a:defRPr>
            </a:lvl1pPr>
            <a:lvl2pPr>
              <a:defRPr>
                <a:latin typeface="Minion Pro" panose="02040503050306020203" pitchFamily="18" charset="0"/>
              </a:defRPr>
            </a:lvl2pPr>
            <a:lvl3pPr>
              <a:defRPr>
                <a:latin typeface="Minion Pro" panose="02040503050306020203" pitchFamily="18" charset="0"/>
              </a:defRPr>
            </a:lvl3pPr>
            <a:lvl4pPr>
              <a:defRPr>
                <a:latin typeface="Minion Pro" panose="02040503050306020203" pitchFamily="18" charset="0"/>
              </a:defRPr>
            </a:lvl4pPr>
            <a:lvl5pPr>
              <a:defRPr>
                <a:latin typeface="Minion Pro" panose="02040503050306020203" pitchFamily="18" charset="0"/>
              </a:defRPr>
            </a:lvl5pPr>
            <a:lvl6pPr>
              <a:defRPr>
                <a:latin typeface="Minion Pro" panose="02040503050306020203" pitchFamily="18" charset="0"/>
              </a:defRPr>
            </a:lvl6pPr>
            <a:lvl7pPr>
              <a:defRPr>
                <a:latin typeface="Minion Pro" panose="02040503050306020203" pitchFamily="18" charset="0"/>
              </a:defRPr>
            </a:lvl7pPr>
            <a:lvl8pPr>
              <a:defRPr>
                <a:latin typeface="Minion Pro" panose="02040503050306020203" pitchFamily="18" charset="0"/>
              </a:defRPr>
            </a:lvl8pPr>
            <a:lvl9pPr>
              <a:defRPr>
                <a:latin typeface="Minion Pro" panose="02040503050306020203" pitchFamily="18" charset="0"/>
              </a:defRPr>
            </a:lvl9p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Kopje donker blauw</a:t>
            </a:r>
          </a:p>
          <a:p>
            <a:pPr lvl="4"/>
            <a:r>
              <a:rPr lang="nl-NL" dirty="0"/>
              <a:t>Kopje licht blauw</a:t>
            </a:r>
          </a:p>
          <a:p>
            <a:pPr lvl="5"/>
            <a:r>
              <a:rPr lang="nl-NL" dirty="0" err="1"/>
              <a:t>Bullet</a:t>
            </a:r>
            <a:endParaRPr lang="nl-NL" dirty="0"/>
          </a:p>
          <a:p>
            <a:pPr lvl="6"/>
            <a:r>
              <a:rPr lang="nl-NL" dirty="0"/>
              <a:t>Sub-</a:t>
            </a:r>
            <a:r>
              <a:rPr lang="nl-NL" dirty="0" err="1"/>
              <a:t>bullet</a:t>
            </a:r>
            <a:endParaRPr lang="nl-NL" dirty="0"/>
          </a:p>
          <a:p>
            <a:pPr lvl="7"/>
            <a:r>
              <a:rPr lang="nl-NL" sz="1800" dirty="0"/>
              <a:t>Leestekst</a:t>
            </a:r>
          </a:p>
          <a:p>
            <a:pPr lvl="8"/>
            <a:r>
              <a:rPr lang="nl-NL" dirty="0"/>
              <a:t>Kopje donker blauw</a:t>
            </a:r>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3592596851"/>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amp; Beeld 75%/25%">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sp>
        <p:nvSpPr>
          <p:cNvPr id="3" name="Tijdelijke aanduiding voor verticale tekst 2"/>
          <p:cNvSpPr>
            <a:spLocks noGrp="1"/>
          </p:cNvSpPr>
          <p:nvPr>
            <p:ph type="body" orient="vert" idx="1" hasCustomPrompt="1"/>
          </p:nvPr>
        </p:nvSpPr>
        <p:spPr>
          <a:xfrm>
            <a:off x="404662" y="1252836"/>
            <a:ext cx="7926761" cy="4795836"/>
          </a:xfrm>
        </p:spPr>
        <p:txBody>
          <a:bodyPr vert="horz"/>
          <a:lstStyle>
            <a:lvl1pPr>
              <a:defRPr>
                <a:latin typeface="Minion Pro" panose="02040503050306020203" pitchFamily="18" charset="0"/>
              </a:defRPr>
            </a:lvl1pPr>
            <a:lvl2pPr>
              <a:defRPr>
                <a:latin typeface="Minion Pro" panose="02040503050306020203" pitchFamily="18" charset="0"/>
              </a:defRPr>
            </a:lvl2pPr>
            <a:lvl3pPr>
              <a:defRPr>
                <a:latin typeface="Minion Pro" panose="02040503050306020203" pitchFamily="18" charset="0"/>
              </a:defRPr>
            </a:lvl3pPr>
            <a:lvl4pPr>
              <a:defRPr>
                <a:latin typeface="Minion Pro" panose="02040503050306020203" pitchFamily="18" charset="0"/>
              </a:defRPr>
            </a:lvl4pPr>
            <a:lvl5pPr>
              <a:defRPr>
                <a:latin typeface="Minion Pro" panose="02040503050306020203" pitchFamily="18" charset="0"/>
              </a:defRPr>
            </a:lvl5pPr>
            <a:lvl6pPr>
              <a:defRPr>
                <a:latin typeface="Minion Pro" panose="02040503050306020203" pitchFamily="18" charset="0"/>
              </a:defRPr>
            </a:lvl6pPr>
            <a:lvl7pPr>
              <a:defRPr>
                <a:latin typeface="Minion Pro" panose="02040503050306020203" pitchFamily="18" charset="0"/>
              </a:defRPr>
            </a:lvl7pPr>
            <a:lvl8pPr>
              <a:defRPr>
                <a:latin typeface="Minion Pro" panose="02040503050306020203" pitchFamily="18" charset="0"/>
              </a:defRPr>
            </a:lvl8pPr>
            <a:lvl9pPr>
              <a:defRPr>
                <a:latin typeface="Minion Pro" panose="02040503050306020203" pitchFamily="18" charset="0"/>
              </a:defRPr>
            </a:lvl9p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Kopje donker blauw</a:t>
            </a:r>
          </a:p>
          <a:p>
            <a:pPr lvl="4"/>
            <a:r>
              <a:rPr lang="nl-NL" dirty="0"/>
              <a:t>Kopje licht blauw</a:t>
            </a:r>
          </a:p>
          <a:p>
            <a:pPr lvl="5"/>
            <a:r>
              <a:rPr lang="nl-NL" dirty="0" err="1"/>
              <a:t>Bullet</a:t>
            </a:r>
            <a:endParaRPr lang="nl-NL" dirty="0"/>
          </a:p>
          <a:p>
            <a:pPr lvl="6"/>
            <a:r>
              <a:rPr lang="nl-NL" dirty="0"/>
              <a:t>Sub-</a:t>
            </a:r>
            <a:r>
              <a:rPr lang="nl-NL" dirty="0" err="1"/>
              <a:t>bullet</a:t>
            </a:r>
            <a:endParaRPr lang="nl-NL" dirty="0"/>
          </a:p>
          <a:p>
            <a:pPr lvl="7"/>
            <a:r>
              <a:rPr lang="nl-NL" sz="1800" dirty="0"/>
              <a:t>Leestekst</a:t>
            </a:r>
          </a:p>
          <a:p>
            <a:pPr lvl="8"/>
            <a:r>
              <a:rPr lang="nl-NL" dirty="0"/>
              <a:t>Kopje donker blauw</a:t>
            </a:r>
          </a:p>
        </p:txBody>
      </p:sp>
      <p:grpSp>
        <p:nvGrpSpPr>
          <p:cNvPr id="7" name="Grid" hidden="1"/>
          <p:cNvGrpSpPr/>
          <p:nvPr userDrawn="1"/>
        </p:nvGrpSpPr>
        <p:grpSpPr>
          <a:xfrm>
            <a:off x="0" y="0"/>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5003585"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8533755" y="1252538"/>
            <a:ext cx="3259784"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pic>
        <p:nvPicPr>
          <p:cNvPr id="16" name="Afbeelding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3590302820"/>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amp; Beeld 50%/5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lvl1pPr>
              <a:defRPr>
                <a:latin typeface="Minion Pro" panose="02040503050306020203" pitchFamily="18" charset="0"/>
              </a:defRPr>
            </a:lvl1pPr>
            <a:lvl2pPr>
              <a:defRPr>
                <a:latin typeface="Minion Pro" panose="02040503050306020203" pitchFamily="18" charset="0"/>
              </a:defRPr>
            </a:lvl2pPr>
            <a:lvl3pPr>
              <a:defRPr>
                <a:latin typeface="Minion Pro" panose="02040503050306020203" pitchFamily="18" charset="0"/>
              </a:defRPr>
            </a:lvl3pPr>
            <a:lvl4pPr>
              <a:defRPr>
                <a:latin typeface="Minion Pro" panose="02040503050306020203" pitchFamily="18" charset="0"/>
              </a:defRPr>
            </a:lvl4pPr>
            <a:lvl5pPr>
              <a:defRPr>
                <a:latin typeface="Minion Pro" panose="02040503050306020203" pitchFamily="18" charset="0"/>
              </a:defRPr>
            </a:lvl5pPr>
            <a:lvl6pPr>
              <a:defRPr>
                <a:latin typeface="Minion Pro" panose="02040503050306020203" pitchFamily="18" charset="0"/>
              </a:defRPr>
            </a:lvl6pPr>
            <a:lvl7pPr>
              <a:defRPr>
                <a:latin typeface="Minion Pro" panose="02040503050306020203" pitchFamily="18" charset="0"/>
              </a:defRPr>
            </a:lvl7pPr>
            <a:lvl8pPr>
              <a:defRPr>
                <a:latin typeface="Minion Pro" panose="02040503050306020203" pitchFamily="18" charset="0"/>
              </a:defRPr>
            </a:lvl8pPr>
            <a:lvl9pPr>
              <a:defRPr>
                <a:latin typeface="Minion Pro" panose="02040503050306020203" pitchFamily="18" charset="0"/>
              </a:defRPr>
            </a:lvl9p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Kopje donker blauw</a:t>
            </a:r>
          </a:p>
          <a:p>
            <a:pPr lvl="4"/>
            <a:r>
              <a:rPr lang="nl-NL" dirty="0"/>
              <a:t>Kopje licht blauw</a:t>
            </a:r>
          </a:p>
          <a:p>
            <a:pPr lvl="5"/>
            <a:r>
              <a:rPr lang="nl-NL" dirty="0" err="1"/>
              <a:t>Bullet</a:t>
            </a:r>
            <a:endParaRPr lang="nl-NL" dirty="0"/>
          </a:p>
          <a:p>
            <a:pPr lvl="6"/>
            <a:r>
              <a:rPr lang="nl-NL" dirty="0"/>
              <a:t>Sub-</a:t>
            </a:r>
            <a:r>
              <a:rPr lang="nl-NL" dirty="0" err="1"/>
              <a:t>bullet</a:t>
            </a:r>
            <a:endParaRPr lang="nl-NL" dirty="0"/>
          </a:p>
          <a:p>
            <a:pPr lvl="7"/>
            <a:r>
              <a:rPr lang="nl-NL" sz="1800" dirty="0"/>
              <a:t>Leestekst</a:t>
            </a:r>
          </a:p>
          <a:p>
            <a:pPr lvl="8"/>
            <a:r>
              <a:rPr lang="nl-NL" dirty="0"/>
              <a:t>Kopje donker blauw</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775" y="1252538"/>
            <a:ext cx="5592763"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pic>
        <p:nvPicPr>
          <p:cNvPr id="16" name="Afbeelding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3682767422"/>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amp; Beeld 25%/75%">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sp>
        <p:nvSpPr>
          <p:cNvPr id="3" name="Tijdelijke aanduiding voor verticale tekst 2"/>
          <p:cNvSpPr>
            <a:spLocks noGrp="1"/>
          </p:cNvSpPr>
          <p:nvPr>
            <p:ph type="body" orient="vert" idx="1" hasCustomPrompt="1"/>
          </p:nvPr>
        </p:nvSpPr>
        <p:spPr>
          <a:xfrm>
            <a:off x="404662" y="1252836"/>
            <a:ext cx="3534273" cy="4795836"/>
          </a:xfrm>
        </p:spPr>
        <p:txBody>
          <a:bodyPr vert="horz"/>
          <a:lstStyle>
            <a:lvl1pPr>
              <a:defRPr>
                <a:latin typeface="Minion Pro" panose="02040503050306020203" pitchFamily="18" charset="0"/>
              </a:defRPr>
            </a:lvl1pPr>
            <a:lvl2pPr>
              <a:defRPr>
                <a:latin typeface="Minion Pro" panose="02040503050306020203" pitchFamily="18" charset="0"/>
              </a:defRPr>
            </a:lvl2pPr>
            <a:lvl3pPr>
              <a:defRPr>
                <a:latin typeface="Minion Pro" panose="02040503050306020203" pitchFamily="18" charset="0"/>
              </a:defRPr>
            </a:lvl3pPr>
            <a:lvl4pPr>
              <a:defRPr>
                <a:latin typeface="Minion Pro" panose="02040503050306020203" pitchFamily="18" charset="0"/>
              </a:defRPr>
            </a:lvl4pPr>
            <a:lvl5pPr>
              <a:defRPr>
                <a:latin typeface="Minion Pro" panose="02040503050306020203" pitchFamily="18" charset="0"/>
              </a:defRPr>
            </a:lvl5pPr>
            <a:lvl6pPr>
              <a:defRPr>
                <a:latin typeface="Minion Pro" panose="02040503050306020203" pitchFamily="18" charset="0"/>
              </a:defRPr>
            </a:lvl6pPr>
            <a:lvl7pPr>
              <a:defRPr>
                <a:latin typeface="Minion Pro" panose="02040503050306020203" pitchFamily="18" charset="0"/>
              </a:defRPr>
            </a:lvl7pPr>
            <a:lvl8pPr>
              <a:defRPr>
                <a:latin typeface="Minion Pro" panose="02040503050306020203" pitchFamily="18" charset="0"/>
              </a:defRPr>
            </a:lvl8pPr>
            <a:lvl9pPr>
              <a:defRPr>
                <a:latin typeface="Minion Pro" panose="02040503050306020203" pitchFamily="18" charset="0"/>
              </a:defRPr>
            </a:lvl9p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Kopje donker blauw</a:t>
            </a:r>
          </a:p>
          <a:p>
            <a:pPr lvl="4"/>
            <a:r>
              <a:rPr lang="nl-NL" dirty="0"/>
              <a:t>Kopje licht blauw</a:t>
            </a:r>
          </a:p>
          <a:p>
            <a:pPr lvl="5"/>
            <a:r>
              <a:rPr lang="nl-NL" dirty="0" err="1"/>
              <a:t>Bullet</a:t>
            </a:r>
            <a:endParaRPr lang="nl-NL" dirty="0"/>
          </a:p>
          <a:p>
            <a:pPr lvl="6"/>
            <a:r>
              <a:rPr lang="nl-NL" dirty="0"/>
              <a:t>Sub-</a:t>
            </a:r>
            <a:r>
              <a:rPr lang="nl-NL" dirty="0" err="1"/>
              <a:t>bullet</a:t>
            </a:r>
            <a:endParaRPr lang="nl-NL" dirty="0"/>
          </a:p>
          <a:p>
            <a:pPr lvl="7"/>
            <a:r>
              <a:rPr lang="nl-NL" sz="1800" dirty="0"/>
              <a:t>Leestekst</a:t>
            </a:r>
          </a:p>
          <a:p>
            <a:pPr lvl="8"/>
            <a:r>
              <a:rPr lang="nl-NL" dirty="0"/>
              <a:t>Kopje donker blauw</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611099"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4141267" y="1252538"/>
            <a:ext cx="7652271"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pic>
        <p:nvPicPr>
          <p:cNvPr id="16" name="Afbeelding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4132317621"/>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eeld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404663" y="1252538"/>
            <a:ext cx="11388876"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pic>
        <p:nvPicPr>
          <p:cNvPr id="15" name="Afbeelding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3929258224"/>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amp; Beeld 4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lvl1pPr>
              <a:defRPr>
                <a:latin typeface="Minion Pro" panose="02040503050306020203" pitchFamily="18" charset="0"/>
              </a:defRPr>
            </a:lvl1pPr>
            <a:lvl2pPr>
              <a:defRPr>
                <a:latin typeface="Minion Pro" panose="02040503050306020203" pitchFamily="18" charset="0"/>
              </a:defRPr>
            </a:lvl2pPr>
            <a:lvl3pPr>
              <a:defRPr>
                <a:latin typeface="Minion Pro" panose="02040503050306020203" pitchFamily="18" charset="0"/>
              </a:defRPr>
            </a:lvl3pPr>
            <a:lvl4pPr>
              <a:defRPr>
                <a:latin typeface="Minion Pro" panose="02040503050306020203" pitchFamily="18" charset="0"/>
              </a:defRPr>
            </a:lvl4pPr>
            <a:lvl5pPr>
              <a:defRPr>
                <a:latin typeface="Minion Pro" panose="02040503050306020203" pitchFamily="18" charset="0"/>
              </a:defRPr>
            </a:lvl5pPr>
            <a:lvl6pPr>
              <a:defRPr>
                <a:latin typeface="Minion Pro" panose="02040503050306020203" pitchFamily="18" charset="0"/>
              </a:defRPr>
            </a:lvl6pPr>
            <a:lvl7pPr>
              <a:defRPr>
                <a:latin typeface="Minion Pro" panose="02040503050306020203" pitchFamily="18" charset="0"/>
              </a:defRPr>
            </a:lvl7pPr>
            <a:lvl8pPr>
              <a:defRPr>
                <a:latin typeface="Minion Pro" panose="02040503050306020203" pitchFamily="18" charset="0"/>
              </a:defRPr>
            </a:lvl8pPr>
            <a:lvl9pPr>
              <a:defRPr>
                <a:latin typeface="Minion Pro" panose="02040503050306020203" pitchFamily="18" charset="0"/>
              </a:defRPr>
            </a:lvl9p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Kopje donker blauw</a:t>
            </a:r>
          </a:p>
          <a:p>
            <a:pPr lvl="4"/>
            <a:r>
              <a:rPr lang="nl-NL" dirty="0"/>
              <a:t>Kopje licht blauw</a:t>
            </a:r>
          </a:p>
          <a:p>
            <a:pPr lvl="5"/>
            <a:r>
              <a:rPr lang="nl-NL" dirty="0" err="1"/>
              <a:t>Bullet</a:t>
            </a:r>
            <a:endParaRPr lang="nl-NL" dirty="0"/>
          </a:p>
          <a:p>
            <a:pPr lvl="6"/>
            <a:r>
              <a:rPr lang="nl-NL" dirty="0"/>
              <a:t>Sub-</a:t>
            </a:r>
            <a:r>
              <a:rPr lang="nl-NL" dirty="0" err="1"/>
              <a:t>bullet</a:t>
            </a:r>
            <a:endParaRPr lang="nl-NL" dirty="0"/>
          </a:p>
          <a:p>
            <a:pPr lvl="7"/>
            <a:r>
              <a:rPr lang="nl-NL" sz="1800" dirty="0"/>
              <a:t>Leestekst</a:t>
            </a:r>
          </a:p>
          <a:p>
            <a:pPr lvl="8"/>
            <a:r>
              <a:rPr lang="nl-NL" dirty="0"/>
              <a:t>Kopje donker blauw</a:t>
            </a:r>
          </a:p>
        </p:txBody>
      </p:sp>
      <p:grpSp>
        <p:nvGrpSpPr>
          <p:cNvPr id="7" name="Grid" hidden="1"/>
          <p:cNvGrpSpPr/>
          <p:nvPr userDrawn="1"/>
        </p:nvGrpSpPr>
        <p:grpSpPr>
          <a:xfrm>
            <a:off x="-2" y="-1"/>
            <a:ext cx="12218777" cy="6858004"/>
            <a:chOff x="-2" y="-1"/>
            <a:chExt cx="12218777"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rot="5400000">
              <a:off x="5568012"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6" name="Rechthoek 15"/>
            <p:cNvSpPr/>
            <p:nvPr userDrawn="1"/>
          </p:nvSpPr>
          <p:spPr bwMode="auto">
            <a:xfrm rot="10800000">
              <a:off x="5360772" y="3549589"/>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776" y="1252538"/>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sp>
        <p:nvSpPr>
          <p:cNvPr id="17" name="Tijdelijke aanduiding voor afbeelding 13"/>
          <p:cNvSpPr>
            <a:spLocks noGrp="1"/>
          </p:cNvSpPr>
          <p:nvPr>
            <p:ph type="pic" sz="quarter" idx="14" hasCustomPrompt="1"/>
          </p:nvPr>
        </p:nvSpPr>
        <p:spPr>
          <a:xfrm>
            <a:off x="9098614" y="1252538"/>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sp>
        <p:nvSpPr>
          <p:cNvPr id="18" name="Tijdelijke aanduiding voor afbeelding 13"/>
          <p:cNvSpPr>
            <a:spLocks noGrp="1"/>
          </p:cNvSpPr>
          <p:nvPr>
            <p:ph type="pic" sz="quarter" idx="15" hasCustomPrompt="1"/>
          </p:nvPr>
        </p:nvSpPr>
        <p:spPr>
          <a:xfrm>
            <a:off x="6200776" y="3751623"/>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sp>
        <p:nvSpPr>
          <p:cNvPr id="19" name="Tijdelijke aanduiding voor afbeelding 13"/>
          <p:cNvSpPr>
            <a:spLocks noGrp="1"/>
          </p:cNvSpPr>
          <p:nvPr>
            <p:ph type="pic" sz="quarter" idx="16" hasCustomPrompt="1"/>
          </p:nvPr>
        </p:nvSpPr>
        <p:spPr>
          <a:xfrm>
            <a:off x="9098614" y="3751623"/>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pic>
        <p:nvPicPr>
          <p:cNvPr id="21" name="Afbeelding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3673173449"/>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amp; Beeld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lvl1pPr>
              <a:defRPr>
                <a:latin typeface="Minion Pro" panose="02040503050306020203" pitchFamily="18" charset="0"/>
              </a:defRPr>
            </a:lvl1pPr>
            <a:lvl2pPr>
              <a:defRPr>
                <a:latin typeface="Minion Pro" panose="02040503050306020203" pitchFamily="18" charset="0"/>
              </a:defRPr>
            </a:lvl2pPr>
            <a:lvl3pPr>
              <a:defRPr>
                <a:latin typeface="Minion Pro" panose="02040503050306020203" pitchFamily="18" charset="0"/>
              </a:defRPr>
            </a:lvl3pPr>
            <a:lvl4pPr>
              <a:defRPr>
                <a:latin typeface="Minion Pro" panose="02040503050306020203" pitchFamily="18" charset="0"/>
              </a:defRPr>
            </a:lvl4pPr>
            <a:lvl5pPr>
              <a:defRPr>
                <a:latin typeface="Minion Pro" panose="02040503050306020203" pitchFamily="18" charset="0"/>
              </a:defRPr>
            </a:lvl5pPr>
            <a:lvl6pPr>
              <a:defRPr>
                <a:latin typeface="Minion Pro" panose="02040503050306020203" pitchFamily="18" charset="0"/>
              </a:defRPr>
            </a:lvl6pPr>
            <a:lvl7pPr>
              <a:defRPr>
                <a:latin typeface="Minion Pro" panose="02040503050306020203" pitchFamily="18" charset="0"/>
              </a:defRPr>
            </a:lvl7pPr>
            <a:lvl8pPr>
              <a:defRPr>
                <a:latin typeface="Minion Pro" panose="02040503050306020203" pitchFamily="18" charset="0"/>
              </a:defRPr>
            </a:lvl8pPr>
            <a:lvl9pPr>
              <a:defRPr>
                <a:latin typeface="Minion Pro" panose="02040503050306020203" pitchFamily="18" charset="0"/>
              </a:defRPr>
            </a:lvl9p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Kopje donker blauw</a:t>
            </a:r>
          </a:p>
          <a:p>
            <a:pPr lvl="4"/>
            <a:r>
              <a:rPr lang="nl-NL" dirty="0"/>
              <a:t>Kopje licht blauw</a:t>
            </a:r>
          </a:p>
          <a:p>
            <a:pPr lvl="5"/>
            <a:r>
              <a:rPr lang="nl-NL" dirty="0" err="1"/>
              <a:t>Bullet</a:t>
            </a:r>
            <a:endParaRPr lang="nl-NL" dirty="0"/>
          </a:p>
          <a:p>
            <a:pPr lvl="6"/>
            <a:r>
              <a:rPr lang="nl-NL" dirty="0"/>
              <a:t>Sub-</a:t>
            </a:r>
            <a:r>
              <a:rPr lang="nl-NL" dirty="0" err="1"/>
              <a:t>bullet</a:t>
            </a:r>
            <a:endParaRPr lang="nl-NL" dirty="0"/>
          </a:p>
          <a:p>
            <a:pPr lvl="7"/>
            <a:r>
              <a:rPr lang="nl-NL" sz="1800" dirty="0"/>
              <a:t>Leestekst</a:t>
            </a:r>
          </a:p>
          <a:p>
            <a:pPr lvl="8"/>
            <a:r>
              <a:rPr lang="nl-NL" dirty="0"/>
              <a:t>Kopje donker blauw</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rot="5400000">
              <a:off x="5568012" y="3327836"/>
              <a:ext cx="6858003" cy="202331"/>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341" y="1252538"/>
            <a:ext cx="2695072" cy="4796134"/>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sp>
        <p:nvSpPr>
          <p:cNvPr id="17" name="Tijdelijke aanduiding voor afbeelding 13"/>
          <p:cNvSpPr>
            <a:spLocks noGrp="1"/>
          </p:cNvSpPr>
          <p:nvPr>
            <p:ph type="pic" sz="quarter" idx="14" hasCustomPrompt="1"/>
          </p:nvPr>
        </p:nvSpPr>
        <p:spPr>
          <a:xfrm>
            <a:off x="9098179" y="1252538"/>
            <a:ext cx="2695072" cy="4796134"/>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afbeelding in te voegen</a:t>
            </a:r>
          </a:p>
        </p:txBody>
      </p:sp>
      <p:pic>
        <p:nvPicPr>
          <p:cNvPr id="18" name="Afbeelding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4146982251"/>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fiek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4" name="Tijdelijke aanduiding voor grafiek 3"/>
          <p:cNvSpPr>
            <a:spLocks noGrp="1"/>
          </p:cNvSpPr>
          <p:nvPr>
            <p:ph type="chart" sz="quarter" idx="13" hasCustomPrompt="1"/>
          </p:nvPr>
        </p:nvSpPr>
        <p:spPr>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grafiek in te voegen</a:t>
            </a:r>
          </a:p>
        </p:txBody>
      </p:sp>
      <p:pic>
        <p:nvPicPr>
          <p:cNvPr id="15" name="Afbeelding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2702950967"/>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inion Pro" panose="02040503050306020203" pitchFamily="18" charset="0"/>
              </a:defRPr>
            </a:lvl1pPr>
          </a:lstStyle>
          <a:p>
            <a:r>
              <a:rPr lang="nl-NL" dirty="0"/>
              <a:t>Titel</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3" name="Tijdelijke aanduiding voor media 12"/>
          <p:cNvSpPr>
            <a:spLocks noGrp="1"/>
          </p:cNvSpPr>
          <p:nvPr>
            <p:ph type="media" sz="quarter" idx="13" hasCustomPrompt="1"/>
          </p:nvPr>
        </p:nvSpPr>
        <p:spPr>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nl-NL" dirty="0"/>
              <a:t>Klik hier om een</a:t>
            </a:r>
            <a:br>
              <a:rPr lang="nl-NL" dirty="0"/>
            </a:br>
            <a:r>
              <a:rPr lang="nl-NL" dirty="0"/>
              <a:t>video in te voegen</a:t>
            </a:r>
          </a:p>
        </p:txBody>
      </p:sp>
      <p:pic>
        <p:nvPicPr>
          <p:cNvPr id="15" name="Afbeelding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543" y="6543376"/>
            <a:ext cx="4657501" cy="270000"/>
          </a:xfrm>
          <a:prstGeom prst="rect">
            <a:avLst/>
          </a:prstGeom>
        </p:spPr>
      </p:pic>
    </p:spTree>
    <p:extLst>
      <p:ext uri="{BB962C8B-B14F-4D97-AF65-F5344CB8AC3E}">
        <p14:creationId xmlns:p14="http://schemas.microsoft.com/office/powerpoint/2010/main" val="2653170741"/>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fsluiting">
    <p:spTree>
      <p:nvGrpSpPr>
        <p:cNvPr id="1" name=""/>
        <p:cNvGrpSpPr/>
        <p:nvPr/>
      </p:nvGrpSpPr>
      <p:grpSpPr>
        <a:xfrm>
          <a:off x="0" y="0"/>
          <a:ext cx="0" cy="0"/>
          <a:chOff x="0" y="0"/>
          <a:chExt cx="0" cy="0"/>
        </a:xfrm>
      </p:grpSpPr>
      <p:sp>
        <p:nvSpPr>
          <p:cNvPr id="6" name="Tijdelijke aanduiding voor tekst 5"/>
          <p:cNvSpPr>
            <a:spLocks noGrp="1"/>
          </p:cNvSpPr>
          <p:nvPr>
            <p:ph type="body" sz="quarter" idx="12" hasCustomPrompt="1"/>
          </p:nvPr>
        </p:nvSpPr>
        <p:spPr>
          <a:xfrm>
            <a:off x="1" y="1"/>
            <a:ext cx="12198350" cy="4521939"/>
          </a:xfrm>
          <a:solidFill>
            <a:schemeClr val="bg2"/>
          </a:solidFill>
        </p:spPr>
        <p:txBody>
          <a:bodyPr>
            <a:normAutofit/>
          </a:bodyPr>
          <a:lstStyle>
            <a:lvl1pPr marL="0" indent="0">
              <a:buNone/>
              <a:defRPr sz="100">
                <a:solidFill>
                  <a:schemeClr val="bg2"/>
                </a:solidFill>
              </a:defRPr>
            </a:lvl1pPr>
          </a:lstStyle>
          <a:p>
            <a:pPr lvl="0"/>
            <a:r>
              <a:rPr lang="nl-NL" dirty="0"/>
              <a:t>..</a:t>
            </a:r>
          </a:p>
        </p:txBody>
      </p:sp>
      <p:sp>
        <p:nvSpPr>
          <p:cNvPr id="2" name="Titel 1"/>
          <p:cNvSpPr>
            <a:spLocks noGrp="1"/>
          </p:cNvSpPr>
          <p:nvPr>
            <p:ph type="title" hasCustomPrompt="1"/>
          </p:nvPr>
        </p:nvSpPr>
        <p:spPr>
          <a:xfrm>
            <a:off x="1511300" y="1052736"/>
            <a:ext cx="10298858" cy="1656184"/>
          </a:xfrm>
        </p:spPr>
        <p:txBody>
          <a:bodyPr/>
          <a:lstStyle>
            <a:lvl1pPr algn="l">
              <a:defRPr sz="5400">
                <a:solidFill>
                  <a:schemeClr val="bg1"/>
                </a:solidFill>
              </a:defRPr>
            </a:lvl1pPr>
          </a:lstStyle>
          <a:p>
            <a:r>
              <a:rPr lang="nl-NL" dirty="0"/>
              <a:t>Titel afsluiting</a:t>
            </a:r>
          </a:p>
        </p:txBody>
      </p:sp>
      <p:pic>
        <p:nvPicPr>
          <p:cNvPr id="21" name="Picture 71" descr="Logo-UniversiteitLeiden-CMYK_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1286" y="4926605"/>
            <a:ext cx="2673350" cy="1133475"/>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2000" y="6543376"/>
            <a:ext cx="2846250" cy="270000"/>
          </a:xfrm>
          <a:prstGeom prst="rect">
            <a:avLst/>
          </a:prstGeom>
        </p:spPr>
      </p:pic>
    </p:spTree>
    <p:extLst>
      <p:ext uri="{BB962C8B-B14F-4D97-AF65-F5344CB8AC3E}">
        <p14:creationId xmlns:p14="http://schemas.microsoft.com/office/powerpoint/2010/main" val="123962880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 presetClass="entr" presetSubtype="1" decel="100000" fill="hold" grpId="0" nodeType="withEffect">
                                  <p:stCondLst>
                                    <p:cond delay="250"/>
                                  </p:stCondLst>
                                  <p:childTnLst>
                                    <p:set>
                                      <p:cBhvr>
                                        <p:cTn id="9" dur="1" fill="hold">
                                          <p:stCondLst>
                                            <p:cond delay="0"/>
                                          </p:stCondLst>
                                        </p:cTn>
                                        <p:tgtEl>
                                          <p:spTgt spid="6">
                                            <p:bg/>
                                          </p:spTgt>
                                        </p:tgtEl>
                                        <p:attrNameLst>
                                          <p:attrName>style.visibility</p:attrName>
                                        </p:attrNameLst>
                                      </p:cBhvr>
                                      <p:to>
                                        <p:strVal val="visible"/>
                                      </p:to>
                                    </p:set>
                                    <p:anim calcmode="lin" valueType="num">
                                      <p:cBhvr additive="base">
                                        <p:cTn id="10" dur="1000" fill="hold"/>
                                        <p:tgtEl>
                                          <p:spTgt spid="6">
                                            <p:bg/>
                                          </p:spTgt>
                                        </p:tgtEl>
                                        <p:attrNameLst>
                                          <p:attrName>ppt_x</p:attrName>
                                        </p:attrNameLst>
                                      </p:cBhvr>
                                      <p:tavLst>
                                        <p:tav tm="0">
                                          <p:val>
                                            <p:strVal val="#ppt_x"/>
                                          </p:val>
                                        </p:tav>
                                        <p:tav tm="100000">
                                          <p:val>
                                            <p:strVal val="#ppt_x"/>
                                          </p:val>
                                        </p:tav>
                                      </p:tavLst>
                                    </p:anim>
                                    <p:anim calcmode="lin" valueType="num">
                                      <p:cBhvr additive="base">
                                        <p:cTn id="11" dur="1000" fill="hold"/>
                                        <p:tgtEl>
                                          <p:spTgt spid="6">
                                            <p:bg/>
                                          </p:spTgt>
                                        </p:tgtEl>
                                        <p:attrNameLst>
                                          <p:attrName>ppt_y</p:attrName>
                                        </p:attrNameLst>
                                      </p:cBhvr>
                                      <p:tavLst>
                                        <p:tav tm="0">
                                          <p:val>
                                            <p:strVal val="0-#ppt_h/2"/>
                                          </p:val>
                                        </p:tav>
                                        <p:tav tm="100000">
                                          <p:val>
                                            <p:strVal val="#ppt_y"/>
                                          </p:val>
                                        </p:tav>
                                      </p:tavLst>
                                    </p:anim>
                                  </p:childTnLst>
                                </p:cTn>
                              </p:par>
                              <p:par>
                                <p:cTn id="12" presetID="2" presetClass="entr" presetSubtype="1" decel="100000" fill="hold" grpId="0" nodeType="withEffect">
                                  <p:stCondLst>
                                    <p:cond delay="25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6">
                                            <p:txEl>
                                              <p:pRg st="0" end="0"/>
                                            </p:txEl>
                                          </p:spTgt>
                                        </p:tgtEl>
                                        <p:attrNameLst>
                                          <p:attrName>ppt_y</p:attrName>
                                        </p:attrNameLst>
                                      </p:cBhvr>
                                      <p:tavLst>
                                        <p:tav tm="0">
                                          <p:val>
                                            <p:strVal val="0-#ppt_h/2"/>
                                          </p:val>
                                        </p:tav>
                                        <p:tav tm="100000">
                                          <p:val>
                                            <p:strVal val="#ppt_y"/>
                                          </p:val>
                                        </p:tav>
                                      </p:tavLst>
                                    </p:anim>
                                  </p:childTnLst>
                                </p:cTn>
                              </p:par>
                              <p:par>
                                <p:cTn id="16" presetID="10" presetClass="entr" presetSubtype="0" fill="hold"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tmplLst>
          <p:tmpl>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Lst>
      </p:bldP>
      <p:bldP spid="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5588" y="1122363"/>
            <a:ext cx="9148762"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5588" y="3602038"/>
            <a:ext cx="91487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1080856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4206807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2195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219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2564225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4775"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5375" y="1825625"/>
            <a:ext cx="5184775"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202470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2195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6096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60962"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5375" y="1681163"/>
            <a:ext cx="518636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5375" y="2505075"/>
            <a:ext cx="5186363"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423079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2726613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1046686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5412"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6363"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541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2835290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5412"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6363"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541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722343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1209678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9663" y="365125"/>
            <a:ext cx="2630487"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9063"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B90D95B-2DCA-4A8C-818D-5010775FDD58}" type="slidenum">
              <a:rPr lang="nl-NL" smtClean="0"/>
              <a:t>‹nr.›</a:t>
            </a:fld>
            <a:endParaRPr lang="nl-NL"/>
          </a:p>
        </p:txBody>
      </p:sp>
    </p:spTree>
    <p:extLst>
      <p:ext uri="{BB962C8B-B14F-4D97-AF65-F5344CB8AC3E}">
        <p14:creationId xmlns:p14="http://schemas.microsoft.com/office/powerpoint/2010/main" val="823714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04662" y="404664"/>
            <a:ext cx="11389024" cy="432048"/>
          </a:xfrm>
          <a:prstGeom prst="rect">
            <a:avLst/>
          </a:prstGeom>
        </p:spPr>
        <p:txBody>
          <a:bodyPr vert="horz" lIns="0" tIns="0" rIns="0" bIns="0" rtlCol="0" anchor="ctr">
            <a:noAutofit/>
          </a:bodyPr>
          <a:lstStyle/>
          <a:p>
            <a:r>
              <a:rPr lang="nl-NL" dirty="0"/>
              <a:t>Titel</a:t>
            </a:r>
          </a:p>
        </p:txBody>
      </p:sp>
      <p:sp>
        <p:nvSpPr>
          <p:cNvPr id="3" name="Tijdelijke aanduiding voor tekst 2"/>
          <p:cNvSpPr>
            <a:spLocks noGrp="1"/>
          </p:cNvSpPr>
          <p:nvPr>
            <p:ph type="body" idx="1"/>
          </p:nvPr>
        </p:nvSpPr>
        <p:spPr>
          <a:xfrm>
            <a:off x="404662" y="1252836"/>
            <a:ext cx="11389023" cy="4795836"/>
          </a:xfrm>
          <a:prstGeom prst="rect">
            <a:avLst/>
          </a:prstGeom>
        </p:spPr>
        <p:txBody>
          <a:bodyPr vert="horz" lIns="0" tIns="0" rIns="0" bIns="0" rtlCol="0">
            <a:normAutofit/>
          </a:body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Kopje donker blauw</a:t>
            </a:r>
          </a:p>
          <a:p>
            <a:pPr lvl="4"/>
            <a:r>
              <a:rPr lang="nl-NL" dirty="0"/>
              <a:t>Kopje licht blauw</a:t>
            </a:r>
          </a:p>
          <a:p>
            <a:pPr lvl="5"/>
            <a:r>
              <a:rPr lang="nl-NL" dirty="0" err="1"/>
              <a:t>Bullet</a:t>
            </a:r>
            <a:endParaRPr lang="nl-NL" dirty="0"/>
          </a:p>
          <a:p>
            <a:pPr lvl="6"/>
            <a:r>
              <a:rPr lang="nl-NL" dirty="0"/>
              <a:t>Sub-</a:t>
            </a:r>
            <a:r>
              <a:rPr lang="nl-NL" dirty="0" err="1"/>
              <a:t>bullet</a:t>
            </a:r>
            <a:endParaRPr lang="nl-NL" dirty="0"/>
          </a:p>
          <a:p>
            <a:pPr lvl="7"/>
            <a:r>
              <a:rPr lang="nl-NL" sz="1800" dirty="0"/>
              <a:t>Leestekst</a:t>
            </a:r>
          </a:p>
          <a:p>
            <a:pPr lvl="8"/>
            <a:r>
              <a:rPr lang="nl-NL" dirty="0"/>
              <a:t>Kopje donker blauw</a:t>
            </a:r>
          </a:p>
        </p:txBody>
      </p:sp>
      <p:grpSp>
        <p:nvGrpSpPr>
          <p:cNvPr id="11" name="Grid" hidden="1"/>
          <p:cNvGrpSpPr/>
          <p:nvPr userDrawn="1"/>
        </p:nvGrpSpPr>
        <p:grpSpPr>
          <a:xfrm>
            <a:off x="-2" y="-1"/>
            <a:ext cx="12198353" cy="6858003"/>
            <a:chOff x="-2" y="-1"/>
            <a:chExt cx="12198353" cy="6858003"/>
          </a:xfrm>
        </p:grpSpPr>
        <p:sp>
          <p:nvSpPr>
            <p:cNvPr id="7" name="Rechthoek 6"/>
            <p:cNvSpPr/>
            <p:nvPr userDrawn="1"/>
          </p:nvSpPr>
          <p:spPr bwMode="auto">
            <a:xfrm>
              <a:off x="0" y="0"/>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8" name="Rechthoek 7"/>
            <p:cNvSpPr/>
            <p:nvPr userDrawn="1"/>
          </p:nvSpPr>
          <p:spPr bwMode="auto">
            <a:xfrm rot="5400000">
              <a:off x="-3226672"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9" name="Rechthoek 8"/>
            <p:cNvSpPr/>
            <p:nvPr userDrawn="1"/>
          </p:nvSpPr>
          <p:spPr bwMode="auto">
            <a:xfrm rot="5400000">
              <a:off x="8567017" y="3226669"/>
              <a:ext cx="6858003"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2" name="Rechthoek 11"/>
            <p:cNvSpPr/>
            <p:nvPr userDrawn="1"/>
          </p:nvSpPr>
          <p:spPr bwMode="auto">
            <a:xfrm>
              <a:off x="0" y="8481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a:off x="0" y="6048672"/>
              <a:ext cx="12198350" cy="404664"/>
            </a:xfrm>
            <a:prstGeom prst="rect">
              <a:avLst/>
            </a:prstGeom>
            <a:solidFill>
              <a:schemeClr val="accent1">
                <a:alpha val="50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20" name="Rechthoek 19"/>
          <p:cNvSpPr/>
          <p:nvPr userDrawn="1"/>
        </p:nvSpPr>
        <p:spPr bwMode="auto">
          <a:xfrm>
            <a:off x="0" y="6453336"/>
            <a:ext cx="12198350" cy="404664"/>
          </a:xfrm>
          <a:prstGeom prst="rect">
            <a:avLst/>
          </a:prstGeom>
          <a:solidFill>
            <a:schemeClr val="bg2"/>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6" name="Tijdelijke aanduiding voor dianummer 5"/>
          <p:cNvSpPr>
            <a:spLocks noGrp="1"/>
          </p:cNvSpPr>
          <p:nvPr>
            <p:ph type="sldNum" sz="quarter" idx="4"/>
          </p:nvPr>
        </p:nvSpPr>
        <p:spPr>
          <a:xfrm>
            <a:off x="404662" y="6453336"/>
            <a:ext cx="508726" cy="404664"/>
          </a:xfrm>
          <a:prstGeom prst="rect">
            <a:avLst/>
          </a:prstGeom>
        </p:spPr>
        <p:txBody>
          <a:bodyPr vert="horz" lIns="0" tIns="0" rIns="0" bIns="0" rtlCol="0" anchor="ctr"/>
          <a:lstStyle>
            <a:lvl1pPr algn="l">
              <a:defRPr lang="nl-NL" sz="1400" b="1" smtClean="0">
                <a:solidFill>
                  <a:schemeClr val="bg1"/>
                </a:solidFill>
              </a:defRPr>
            </a:lvl1pPr>
          </a:lstStyle>
          <a:p>
            <a:fld id="{21272068-81DC-4C45-9305-5AD5E2019168}" type="slidenum">
              <a:rPr lang="nl-NL" smtClean="0"/>
              <a:pPr/>
              <a:t>‹nr.›</a:t>
            </a:fld>
            <a:endParaRPr lang="nl-NL" dirty="0"/>
          </a:p>
        </p:txBody>
      </p:sp>
      <p:sp>
        <p:nvSpPr>
          <p:cNvPr id="14" name="Tijdelijke aanduiding voor dianummer 5"/>
          <p:cNvSpPr txBox="1">
            <a:spLocks/>
          </p:cNvSpPr>
          <p:nvPr userDrawn="1"/>
        </p:nvSpPr>
        <p:spPr>
          <a:xfrm>
            <a:off x="9177763" y="6453336"/>
            <a:ext cx="2744787" cy="416127"/>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B90D95B-2DCA-4A8C-818D-5010775FDD58}" type="slidenum">
              <a:rPr lang="nl-NL" smtClean="0">
                <a:solidFill>
                  <a:schemeClr val="bg1"/>
                </a:solidFill>
              </a:rPr>
              <a:pPr/>
              <a:t>‹nr.›</a:t>
            </a:fld>
            <a:endParaRPr lang="nl-NL">
              <a:solidFill>
                <a:schemeClr val="bg1"/>
              </a:solidFill>
            </a:endParaRPr>
          </a:p>
        </p:txBody>
      </p:sp>
    </p:spTree>
    <p:extLst>
      <p:ext uri="{BB962C8B-B14F-4D97-AF65-F5344CB8AC3E}">
        <p14:creationId xmlns:p14="http://schemas.microsoft.com/office/powerpoint/2010/main" val="383980359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58" r:id="rId3"/>
    <p:sldLayoutId id="2147483665" r:id="rId4"/>
    <p:sldLayoutId id="2147483661" r:id="rId5"/>
    <p:sldLayoutId id="2147483664" r:id="rId6"/>
    <p:sldLayoutId id="2147483666" r:id="rId7"/>
    <p:sldLayoutId id="2147483662" r:id="rId8"/>
    <p:sldLayoutId id="2147483663" r:id="rId9"/>
    <p:sldLayoutId id="2147483667" r:id="rId10"/>
    <p:sldLayoutId id="2147483668" r:id="rId11"/>
    <p:sldLayoutId id="2147483670" r:id="rId12"/>
  </p:sldLayoutIdLst>
  <p:hf hdr="0" ftr="0"/>
  <p:txStyles>
    <p:titleStyle>
      <a:lvl1pPr algn="l" defTabSz="914400" rtl="0" eaLnBrk="1" latinLnBrk="0" hangingPunct="1">
        <a:spcBef>
          <a:spcPct val="0"/>
        </a:spcBef>
        <a:buNone/>
        <a:defRPr sz="4000" b="1" i="0" kern="1200">
          <a:solidFill>
            <a:schemeClr val="bg2"/>
          </a:solidFill>
          <a:latin typeface="+mj-lt"/>
          <a:ea typeface="+mj-ea"/>
          <a:cs typeface="+mj-cs"/>
        </a:defRPr>
      </a:lvl1pPr>
    </p:titleStyle>
    <p:bodyStyle>
      <a:lvl1pPr marL="180975"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800" kern="1200">
          <a:solidFill>
            <a:schemeClr val="bg2"/>
          </a:solidFill>
          <a:latin typeface="+mn-lt"/>
          <a:ea typeface="+mn-ea"/>
          <a:cs typeface="+mn-cs"/>
        </a:defRPr>
      </a:lvl1pPr>
      <a:lvl2pPr marL="361950"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600"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600"/>
        </a:spcAft>
        <a:buFont typeface="Arial" panose="020B0604020202020204" pitchFamily="34" charset="0"/>
        <a:buNone/>
        <a:defRPr sz="1800" kern="1200">
          <a:solidFill>
            <a:schemeClr val="bg2"/>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800" b="1" kern="1200">
          <a:solidFill>
            <a:schemeClr val="bg2"/>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1800" b="1" kern="1200" baseline="0">
          <a:solidFill>
            <a:schemeClr val="tx2"/>
          </a:solidFill>
          <a:latin typeface="+mn-lt"/>
          <a:ea typeface="+mn-ea"/>
          <a:cs typeface="+mn-cs"/>
        </a:defRPr>
      </a:lvl5pPr>
      <a:lvl6pPr marL="180975"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800" kern="1200">
          <a:solidFill>
            <a:schemeClr val="bg2"/>
          </a:solidFill>
          <a:latin typeface="+mn-lt"/>
          <a:ea typeface="+mn-ea"/>
          <a:cs typeface="+mn-cs"/>
        </a:defRPr>
      </a:lvl6pPr>
      <a:lvl7pPr marL="361950"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600" kern="1200">
          <a:solidFill>
            <a:schemeClr val="bg2"/>
          </a:solidFill>
          <a:latin typeface="+mn-lt"/>
          <a:ea typeface="+mn-ea"/>
          <a:cs typeface="+mn-cs"/>
        </a:defRPr>
      </a:lvl7pPr>
      <a:lvl8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800" b="1" kern="1200" baseline="0">
          <a:solidFill>
            <a:schemeClr val="bg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2195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2195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4788"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l-NL"/>
          </a:p>
        </p:txBody>
      </p:sp>
      <p:sp>
        <p:nvSpPr>
          <p:cNvPr id="5" name="Tijdelijke aanduiding voor voettekst 4"/>
          <p:cNvSpPr>
            <a:spLocks noGrp="1"/>
          </p:cNvSpPr>
          <p:nvPr>
            <p:ph type="ftr" sz="quarter" idx="3"/>
          </p:nvPr>
        </p:nvSpPr>
        <p:spPr>
          <a:xfrm>
            <a:off x="4040188" y="6356350"/>
            <a:ext cx="41179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5363" y="6356350"/>
            <a:ext cx="274478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90D95B-2DCA-4A8C-818D-5010775FDD58}" type="slidenum">
              <a:rPr lang="nl-NL" smtClean="0"/>
              <a:t>‹nr.›</a:t>
            </a:fld>
            <a:endParaRPr lang="nl-NL"/>
          </a:p>
        </p:txBody>
      </p:sp>
    </p:spTree>
    <p:extLst>
      <p:ext uri="{BB962C8B-B14F-4D97-AF65-F5344CB8AC3E}">
        <p14:creationId xmlns:p14="http://schemas.microsoft.com/office/powerpoint/2010/main" val="100951959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endParaRPr lang="en-US" dirty="0"/>
          </a:p>
        </p:txBody>
      </p:sp>
      <p:sp>
        <p:nvSpPr>
          <p:cNvPr id="8" name="Tijdelijke aanduiding voor tekst 7"/>
          <p:cNvSpPr>
            <a:spLocks noGrp="1"/>
          </p:cNvSpPr>
          <p:nvPr>
            <p:ph type="body" sz="quarter" idx="12"/>
          </p:nvPr>
        </p:nvSpPr>
        <p:spPr/>
        <p:txBody>
          <a:bodyPr/>
          <a:lstStyle/>
          <a:p>
            <a:endParaRPr lang="en-US" dirty="0"/>
          </a:p>
        </p:txBody>
      </p:sp>
      <p:sp>
        <p:nvSpPr>
          <p:cNvPr id="4" name="Titel 3"/>
          <p:cNvSpPr>
            <a:spLocks noGrp="1"/>
          </p:cNvSpPr>
          <p:nvPr>
            <p:ph type="title"/>
          </p:nvPr>
        </p:nvSpPr>
        <p:spPr/>
        <p:txBody>
          <a:bodyPr/>
          <a:lstStyle/>
          <a:p>
            <a:r>
              <a:rPr lang="nl-NL" dirty="0">
                <a:latin typeface="Minion Pro" panose="02040503050306020203" pitchFamily="18" charset="0"/>
              </a:rPr>
              <a:t>2. Waarom zijn mobile games zo populair onder de jongeren in Japan?</a:t>
            </a:r>
          </a:p>
        </p:txBody>
      </p:sp>
      <p:sp>
        <p:nvSpPr>
          <p:cNvPr id="5" name="Tijdelijke aanduiding voor tekst 4"/>
          <p:cNvSpPr>
            <a:spLocks noGrp="1"/>
          </p:cNvSpPr>
          <p:nvPr>
            <p:ph type="body" sz="quarter" idx="14"/>
          </p:nvPr>
        </p:nvSpPr>
        <p:spPr>
          <a:xfrm>
            <a:off x="1491367" y="4027192"/>
            <a:ext cx="8692331" cy="393700"/>
          </a:xfrm>
        </p:spPr>
        <p:txBody>
          <a:bodyPr>
            <a:normAutofit fontScale="25000" lnSpcReduction="20000"/>
          </a:bodyPr>
          <a:lstStyle/>
          <a:p>
            <a:r>
              <a:rPr lang="nl-NL" sz="8000" dirty="0"/>
              <a:t>Remy </a:t>
            </a:r>
            <a:r>
              <a:rPr lang="nl-NL" sz="8000" dirty="0" err="1"/>
              <a:t>Zoutman</a:t>
            </a:r>
            <a:r>
              <a:rPr lang="nl-NL" sz="8000" dirty="0"/>
              <a:t> | 	</a:t>
            </a:r>
            <a:r>
              <a:rPr lang="nl-NL" sz="8000" dirty="0">
                <a:latin typeface="Minion Pro" panose="02040503050306020203" charset="0"/>
              </a:rPr>
              <a:t>Powerpointopdracht</a:t>
            </a:r>
          </a:p>
          <a:p>
            <a:r>
              <a:rPr lang="nl-NL" sz="8000" dirty="0">
                <a:latin typeface="Minion Pro" panose="02040503050306020203" charset="0"/>
              </a:rPr>
              <a:t>		Academische Vaardigheden</a:t>
            </a:r>
          </a:p>
          <a:p>
            <a:endParaRPr lang="nl-NL" dirty="0">
              <a:latin typeface="Minion Pro" panose="02040503050306020203" pitchFamily="18" charset="0"/>
            </a:endParaRPr>
          </a:p>
        </p:txBody>
      </p:sp>
      <p:sp>
        <p:nvSpPr>
          <p:cNvPr id="13" name="Tijdelijke aanduiding voor datum 12"/>
          <p:cNvSpPr>
            <a:spLocks noGrp="1"/>
          </p:cNvSpPr>
          <p:nvPr>
            <p:ph type="dt" sz="half" idx="2"/>
          </p:nvPr>
        </p:nvSpPr>
        <p:spPr/>
        <p:txBody>
          <a:bodyPr/>
          <a:lstStyle/>
          <a:p>
            <a:r>
              <a:rPr lang="nl-NL" dirty="0">
                <a:latin typeface="Minion Pro" panose="02040503050306020203" pitchFamily="18" charset="0"/>
              </a:rPr>
              <a:t>27-04-2019</a:t>
            </a:r>
          </a:p>
        </p:txBody>
      </p:sp>
    </p:spTree>
    <p:extLst>
      <p:ext uri="{BB962C8B-B14F-4D97-AF65-F5344CB8AC3E}">
        <p14:creationId xmlns:p14="http://schemas.microsoft.com/office/powerpoint/2010/main" val="2977814846"/>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nl-NL" dirty="0">
                <a:latin typeface="Minion Pro" panose="02040503050306020203" pitchFamily="18" charset="0"/>
              </a:rPr>
              <a:t>Literatuurlijst</a:t>
            </a:r>
          </a:p>
        </p:txBody>
      </p:sp>
      <p:sp>
        <p:nvSpPr>
          <p:cNvPr id="8" name="Tijdelijke aanduiding voor verticale tekst 7"/>
          <p:cNvSpPr>
            <a:spLocks noGrp="1"/>
          </p:cNvSpPr>
          <p:nvPr>
            <p:ph type="body" orient="vert" idx="1"/>
          </p:nvPr>
        </p:nvSpPr>
        <p:spPr/>
        <p:txBody>
          <a:bodyPr>
            <a:normAutofit/>
          </a:bodyPr>
          <a:lstStyle/>
          <a:p>
            <a:pPr lvl="3">
              <a:lnSpc>
                <a:spcPct val="100000"/>
              </a:lnSpc>
            </a:pPr>
            <a:r>
              <a:rPr lang="en-US" dirty="0"/>
              <a:t>Allison, Anne (2009) The Cool Brand, Affective Activism and Japanese Youth. </a:t>
            </a:r>
            <a:r>
              <a:rPr lang="en-US" i="1" dirty="0"/>
              <a:t>Theory Culture Society</a:t>
            </a:r>
            <a:r>
              <a:rPr lang="en-US" dirty="0"/>
              <a:t> </a:t>
            </a:r>
            <a:r>
              <a:rPr lang="en-US" i="1" dirty="0"/>
              <a:t>26(2-3)</a:t>
            </a:r>
            <a:r>
              <a:rPr lang="en-US" dirty="0"/>
              <a:t>: 89-111</a:t>
            </a:r>
          </a:p>
          <a:p>
            <a:pPr lvl="3">
              <a:lnSpc>
                <a:spcPct val="100000"/>
              </a:lnSpc>
            </a:pPr>
            <a:r>
              <a:rPr lang="en-US" dirty="0"/>
              <a:t>Balakrishnan, and Griffiths. "Loyalty towards Online Games, Gaming Addiction, and Purchase Intention towards Online Mobile In-game Features." </a:t>
            </a:r>
            <a:r>
              <a:rPr lang="en-US" i="1" dirty="0"/>
              <a:t>Computers in Human Behavior</a:t>
            </a:r>
            <a:r>
              <a:rPr lang="en-US" dirty="0"/>
              <a:t> 87 (2018): 238-46.</a:t>
            </a:r>
          </a:p>
          <a:p>
            <a:pPr lvl="3">
              <a:lnSpc>
                <a:spcPct val="100000"/>
              </a:lnSpc>
            </a:pPr>
            <a:r>
              <a:rPr lang="en-US" dirty="0"/>
              <a:t>Hjorth, Larissa, and Ingrid Richardson. “Games of Being Mobile: The Unruly Rise of Mobile Gaming in Japan.” </a:t>
            </a:r>
            <a:r>
              <a:rPr lang="en-US" i="1" dirty="0"/>
              <a:t>MOBILE GAMING IN ASIA: Politics, Culture and Emerging Technologies</a:t>
            </a:r>
            <a:r>
              <a:rPr lang="en-US" dirty="0"/>
              <a:t>, SPRINGER, 2018, pp. 21–33.</a:t>
            </a:r>
          </a:p>
          <a:p>
            <a:pPr lvl="3">
              <a:lnSpc>
                <a:spcPct val="100000"/>
              </a:lnSpc>
            </a:pPr>
            <a:r>
              <a:rPr lang="en-US" dirty="0"/>
              <a:t>Kim, </a:t>
            </a:r>
            <a:r>
              <a:rPr lang="en-US" dirty="0" err="1"/>
              <a:t>Kyoung</a:t>
            </a:r>
            <a:r>
              <a:rPr lang="en-US" dirty="0"/>
              <a:t>-Hwa </a:t>
            </a:r>
            <a:r>
              <a:rPr lang="en-US" dirty="0" err="1"/>
              <a:t>Yonnie</a:t>
            </a:r>
            <a:r>
              <a:rPr lang="en-US" dirty="0"/>
              <a:t>(2012) The Landscape of Keitai </a:t>
            </a:r>
            <a:r>
              <a:rPr lang="en-US" dirty="0" err="1"/>
              <a:t>Shôsetsu</a:t>
            </a:r>
            <a:r>
              <a:rPr lang="en-US" dirty="0"/>
              <a:t> : Mobile Phones as a Literary Medium among Japanese Youth. </a:t>
            </a:r>
            <a:r>
              <a:rPr lang="en-US" i="1" dirty="0"/>
              <a:t>Continuum</a:t>
            </a:r>
            <a:r>
              <a:rPr lang="en-US" dirty="0"/>
              <a:t> 26(3): 475-85.</a:t>
            </a:r>
          </a:p>
          <a:p>
            <a:pPr lvl="3">
              <a:lnSpc>
                <a:spcPct val="100000"/>
              </a:lnSpc>
            </a:pPr>
            <a:r>
              <a:rPr lang="en-US" dirty="0"/>
              <a:t> Shibuya, Akiko, </a:t>
            </a:r>
            <a:r>
              <a:rPr lang="en-US" dirty="0" err="1"/>
              <a:t>Mizuha</a:t>
            </a:r>
            <a:r>
              <a:rPr lang="en-US" dirty="0"/>
              <a:t> </a:t>
            </a:r>
            <a:r>
              <a:rPr lang="en-US" dirty="0" err="1"/>
              <a:t>Teramoto</a:t>
            </a:r>
            <a:r>
              <a:rPr lang="en-US" dirty="0"/>
              <a:t>, Akiyo </a:t>
            </a:r>
            <a:r>
              <a:rPr lang="en-US" dirty="0" err="1"/>
              <a:t>Shoun</a:t>
            </a:r>
            <a:r>
              <a:rPr lang="en-US" dirty="0"/>
              <a:t>, and Kumiko Akiyama. “Long-Term Effects of In-Game Purchases and Event Game Mechanics on Young Mobile Social Game Players in Japan.” Simulation &amp; Gaming 50, no. 1 (February 2019): 76–92. doi:10.1177/1046878118819677.</a:t>
            </a:r>
            <a:endParaRPr lang="nl-NL" dirty="0"/>
          </a:p>
          <a:p>
            <a:pPr lvl="3">
              <a:lnSpc>
                <a:spcPct val="100000"/>
              </a:lnSpc>
            </a:pPr>
            <a:r>
              <a:rPr lang="nl-NL" dirty="0"/>
              <a:t>Wijman, T. (2018). </a:t>
            </a:r>
            <a:r>
              <a:rPr lang="nl-NL" i="1" dirty="0"/>
              <a:t>Global Games Market </a:t>
            </a:r>
            <a:r>
              <a:rPr lang="nl-NL" i="1" dirty="0" err="1"/>
              <a:t>Revenues</a:t>
            </a:r>
            <a:r>
              <a:rPr lang="nl-NL" i="1" dirty="0"/>
              <a:t> 2018 | Per </a:t>
            </a:r>
            <a:r>
              <a:rPr lang="nl-NL" i="1" dirty="0" err="1"/>
              <a:t>Region</a:t>
            </a:r>
            <a:r>
              <a:rPr lang="nl-NL" i="1" dirty="0"/>
              <a:t> &amp; Segment | </a:t>
            </a:r>
            <a:r>
              <a:rPr lang="nl-NL" i="1" dirty="0" err="1"/>
              <a:t>Newzoo</a:t>
            </a:r>
            <a:r>
              <a:rPr lang="nl-NL" dirty="0"/>
              <a:t>. [online] </a:t>
            </a:r>
            <a:r>
              <a:rPr lang="nl-NL" dirty="0" err="1"/>
              <a:t>Newzoo</a:t>
            </a:r>
            <a:r>
              <a:rPr lang="nl-NL" dirty="0"/>
              <a:t>. </a:t>
            </a:r>
            <a:r>
              <a:rPr lang="nl-NL" dirty="0" err="1"/>
              <a:t>Available</a:t>
            </a:r>
            <a:r>
              <a:rPr lang="nl-NL" dirty="0"/>
              <a:t> at: https://newzoo.com/insights/articles/global-games-market-reaches-137-9-billion-in-2018-mobile-games-take-half/ [Geraadpleegd op 27 Apr. 2019].</a:t>
            </a:r>
            <a:endParaRPr lang="en-US" dirty="0"/>
          </a:p>
          <a:p>
            <a:pPr lvl="3"/>
            <a:endParaRPr lang="en-US" dirty="0"/>
          </a:p>
          <a:p>
            <a:pPr lvl="3"/>
            <a:endParaRPr lang="nl-NL" dirty="0">
              <a:latin typeface="Minion Pro" panose="02040503050306020203" pitchFamily="18" charset="0"/>
            </a:endParaRPr>
          </a:p>
        </p:txBody>
      </p:sp>
    </p:spTree>
    <p:extLst>
      <p:ext uri="{BB962C8B-B14F-4D97-AF65-F5344CB8AC3E}">
        <p14:creationId xmlns:p14="http://schemas.microsoft.com/office/powerpoint/2010/main" val="2284280595"/>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dirty="0">
                <a:latin typeface="Minion Pro" panose="02040503050306020203" pitchFamily="18" charset="0"/>
              </a:rPr>
              <a:t>Doel</a:t>
            </a:r>
          </a:p>
        </p:txBody>
      </p:sp>
      <p:sp>
        <p:nvSpPr>
          <p:cNvPr id="7" name="Tijdelijke aanduiding voor verticale tekst 6"/>
          <p:cNvSpPr>
            <a:spLocks noGrp="1"/>
          </p:cNvSpPr>
          <p:nvPr>
            <p:ph type="body" orient="vert" idx="1"/>
          </p:nvPr>
        </p:nvSpPr>
        <p:spPr/>
        <p:txBody>
          <a:bodyPr/>
          <a:lstStyle/>
          <a:p>
            <a:pPr lvl="3">
              <a:lnSpc>
                <a:spcPct val="100000"/>
              </a:lnSpc>
            </a:pPr>
            <a:r>
              <a:rPr lang="nl-NL" sz="3200" dirty="0">
                <a:latin typeface="Minion Pro" panose="02040503050306020203" pitchFamily="18" charset="0"/>
              </a:rPr>
              <a:t>Middels dit paper wil ik onderzoeken hoe mobile games onder jongeren zo populair zijn geworden in Japan. Wie spelen mobile games in Japan en waarom? Zijn er mogelijk veel jongeren verslaafd aan mobile games?</a:t>
            </a:r>
          </a:p>
          <a:p>
            <a:endParaRPr lang="nl-NL" dirty="0">
              <a:latin typeface="Minion Pro" panose="02040503050306020203" pitchFamily="18" charset="0"/>
            </a:endParaRPr>
          </a:p>
        </p:txBody>
      </p:sp>
    </p:spTree>
    <p:extLst>
      <p:ext uri="{BB962C8B-B14F-4D97-AF65-F5344CB8AC3E}">
        <p14:creationId xmlns:p14="http://schemas.microsoft.com/office/powerpoint/2010/main" val="246121372"/>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latin typeface="Minion Pro" panose="02040503050306020203" pitchFamily="18" charset="0"/>
              </a:rPr>
              <a:t>inhoud</a:t>
            </a:r>
          </a:p>
        </p:txBody>
      </p:sp>
      <p:sp>
        <p:nvSpPr>
          <p:cNvPr id="3" name="Tijdelijke aanduiding voor verticale tekst 2"/>
          <p:cNvSpPr>
            <a:spLocks noGrp="1"/>
          </p:cNvSpPr>
          <p:nvPr>
            <p:ph type="body" orient="vert" idx="1"/>
          </p:nvPr>
        </p:nvSpPr>
        <p:spPr/>
        <p:txBody>
          <a:bodyPr>
            <a:normAutofit/>
          </a:bodyPr>
          <a:lstStyle/>
          <a:p>
            <a:r>
              <a:rPr lang="nl-NL" dirty="0">
                <a:latin typeface="Minion Pro" panose="02040503050306020203" pitchFamily="18" charset="0"/>
              </a:rPr>
              <a:t>Introductie: De geschiedenis van mobile </a:t>
            </a:r>
            <a:r>
              <a:rPr lang="nl-NL" dirty="0" err="1">
                <a:latin typeface="Minion Pro" panose="02040503050306020203" pitchFamily="18" charset="0"/>
              </a:rPr>
              <a:t>gaming</a:t>
            </a:r>
            <a:r>
              <a:rPr lang="nl-NL" dirty="0">
                <a:latin typeface="Minion Pro" panose="02040503050306020203" pitchFamily="18" charset="0"/>
              </a:rPr>
              <a:t> in Japan </a:t>
            </a:r>
          </a:p>
          <a:p>
            <a:r>
              <a:rPr lang="nl-NL" dirty="0">
                <a:latin typeface="Minion Pro" panose="02040503050306020203" pitchFamily="18" charset="0"/>
              </a:rPr>
              <a:t>Het succes van de Japanse mobile </a:t>
            </a:r>
            <a:r>
              <a:rPr lang="nl-NL" dirty="0" err="1">
                <a:latin typeface="Minion Pro" panose="02040503050306020203" pitchFamily="18" charset="0"/>
              </a:rPr>
              <a:t>gaming</a:t>
            </a:r>
            <a:r>
              <a:rPr lang="nl-NL" dirty="0">
                <a:latin typeface="Minion Pro" panose="02040503050306020203" pitchFamily="18" charset="0"/>
              </a:rPr>
              <a:t> industrie</a:t>
            </a:r>
          </a:p>
          <a:p>
            <a:r>
              <a:rPr lang="nl-NL" dirty="0"/>
              <a:t>De demografische samenstelling van Japanse mobile gamers</a:t>
            </a:r>
            <a:endParaRPr lang="nl-NL" dirty="0">
              <a:latin typeface="Minion Pro" panose="02040503050306020203" pitchFamily="18" charset="0"/>
            </a:endParaRPr>
          </a:p>
          <a:p>
            <a:r>
              <a:rPr lang="nl-NL" dirty="0">
                <a:latin typeface="Minion Pro" panose="02040503050306020203" pitchFamily="18" charset="0"/>
              </a:rPr>
              <a:t>Het verslavingsrisico bij mobile games en jongeren</a:t>
            </a:r>
          </a:p>
          <a:p>
            <a:r>
              <a:rPr lang="nl-NL" dirty="0">
                <a:latin typeface="Minion Pro" panose="02040503050306020203" pitchFamily="18" charset="0"/>
              </a:rPr>
              <a:t>Conclusie </a:t>
            </a:r>
          </a:p>
        </p:txBody>
      </p:sp>
    </p:spTree>
    <p:extLst>
      <p:ext uri="{BB962C8B-B14F-4D97-AF65-F5344CB8AC3E}">
        <p14:creationId xmlns:p14="http://schemas.microsoft.com/office/powerpoint/2010/main" val="1662105023"/>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dirty="0">
                <a:latin typeface="Minion Pro" panose="02040503050306020203" pitchFamily="18" charset="0"/>
              </a:rPr>
              <a:t>Extra literatuur</a:t>
            </a:r>
          </a:p>
        </p:txBody>
      </p:sp>
      <p:sp>
        <p:nvSpPr>
          <p:cNvPr id="10" name="Rectangle 4">
            <a:extLst>
              <a:ext uri="{FF2B5EF4-FFF2-40B4-BE49-F238E27FC236}">
                <a16:creationId xmlns:a16="http://schemas.microsoft.com/office/drawing/2014/main" id="{02D48BDA-2AA8-4460-972A-99977A42CD79}"/>
              </a:ext>
            </a:extLst>
          </p:cNvPr>
          <p:cNvSpPr>
            <a:spLocks noGrp="1" noChangeArrowheads="1"/>
          </p:cNvSpPr>
          <p:nvPr>
            <p:ph type="body" orient="vert" idx="1"/>
          </p:nvPr>
        </p:nvSpPr>
        <p:spPr bwMode="auto">
          <a:xfrm>
            <a:off x="338535" y="1484784"/>
            <a:ext cx="100606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nl-NL" altLang="nl-NL" sz="2000" b="0" i="0" u="none" strike="noStrike" cap="none" normalizeH="0" baseline="0" dirty="0" err="1">
                <a:ln>
                  <a:noFill/>
                </a:ln>
                <a:solidFill>
                  <a:schemeClr val="bg2">
                    <a:lumMod val="75000"/>
                  </a:schemeClr>
                </a:solidFill>
                <a:effectLst/>
                <a:latin typeface="Minion Pro" panose="02040503050306020203" charset="0"/>
              </a:rPr>
              <a:t>Jin</a:t>
            </a:r>
            <a:r>
              <a:rPr kumimoji="0" lang="nl-NL" altLang="nl-NL" sz="2000" b="0" i="0" u="none" strike="noStrike" cap="none" normalizeH="0" baseline="0" dirty="0">
                <a:ln>
                  <a:noFill/>
                </a:ln>
                <a:solidFill>
                  <a:schemeClr val="bg2">
                    <a:lumMod val="75000"/>
                  </a:schemeClr>
                </a:solidFill>
                <a:effectLst/>
                <a:latin typeface="Minion Pro" panose="02040503050306020203" charset="0"/>
              </a:rPr>
              <a:t>, Dal </a:t>
            </a:r>
            <a:r>
              <a:rPr kumimoji="0" lang="nl-NL" altLang="nl-NL" sz="2000" b="0" i="0" u="none" strike="noStrike" cap="none" normalizeH="0" baseline="0" dirty="0" err="1">
                <a:ln>
                  <a:noFill/>
                </a:ln>
                <a:solidFill>
                  <a:schemeClr val="bg2">
                    <a:lumMod val="75000"/>
                  </a:schemeClr>
                </a:solidFill>
                <a:effectLst/>
                <a:latin typeface="Minion Pro" panose="02040503050306020203" charset="0"/>
              </a:rPr>
              <a:t>Yong</a:t>
            </a:r>
            <a:r>
              <a:rPr kumimoji="0" lang="nl-NL" altLang="nl-NL" sz="2000" b="0" i="0" u="none" strike="noStrike" cap="none" normalizeH="0" baseline="0" dirty="0">
                <a:ln>
                  <a:noFill/>
                </a:ln>
                <a:solidFill>
                  <a:schemeClr val="bg2">
                    <a:lumMod val="75000"/>
                  </a:schemeClr>
                </a:solidFill>
                <a:effectLst/>
                <a:latin typeface="Minion Pro" panose="02040503050306020203" charset="0"/>
              </a:rPr>
              <a:t>. </a:t>
            </a:r>
            <a:r>
              <a:rPr kumimoji="0" lang="nl-NL" altLang="nl-NL" sz="2000" b="0" i="1" u="none" strike="noStrike" cap="none" normalizeH="0" baseline="0" dirty="0">
                <a:ln>
                  <a:noFill/>
                </a:ln>
                <a:solidFill>
                  <a:schemeClr val="bg2">
                    <a:lumMod val="75000"/>
                  </a:schemeClr>
                </a:solidFill>
                <a:effectLst/>
                <a:latin typeface="Minion Pro" panose="02040503050306020203" charset="0"/>
              </a:rPr>
              <a:t>Mobile Gaming in </a:t>
            </a:r>
            <a:r>
              <a:rPr kumimoji="0" lang="nl-NL" altLang="nl-NL" sz="2000" b="0" i="1" u="none" strike="noStrike" cap="none" normalizeH="0" baseline="0" dirty="0" err="1">
                <a:ln>
                  <a:noFill/>
                </a:ln>
                <a:solidFill>
                  <a:schemeClr val="bg2">
                    <a:lumMod val="75000"/>
                  </a:schemeClr>
                </a:solidFill>
                <a:effectLst/>
                <a:latin typeface="Minion Pro" panose="02040503050306020203" charset="0"/>
              </a:rPr>
              <a:t>Asia</a:t>
            </a:r>
            <a:r>
              <a:rPr kumimoji="0" lang="nl-NL" altLang="nl-NL" sz="2000" b="0" i="1" u="none" strike="noStrike" cap="none" normalizeH="0" baseline="0" dirty="0">
                <a:ln>
                  <a:noFill/>
                </a:ln>
                <a:solidFill>
                  <a:schemeClr val="bg2">
                    <a:lumMod val="75000"/>
                  </a:schemeClr>
                </a:solidFill>
                <a:effectLst/>
                <a:latin typeface="Minion Pro" panose="02040503050306020203" charset="0"/>
              </a:rPr>
              <a:t> : Politics, Culture </a:t>
            </a:r>
            <a:r>
              <a:rPr kumimoji="0" lang="nl-NL" altLang="nl-NL" sz="2000" b="0" i="1" u="none" strike="noStrike" cap="none" normalizeH="0" baseline="0" dirty="0" err="1">
                <a:ln>
                  <a:noFill/>
                </a:ln>
                <a:solidFill>
                  <a:schemeClr val="bg2">
                    <a:lumMod val="75000"/>
                  </a:schemeClr>
                </a:solidFill>
                <a:effectLst/>
                <a:latin typeface="Minion Pro" panose="02040503050306020203" charset="0"/>
              </a:rPr>
              <a:t>and</a:t>
            </a:r>
            <a:r>
              <a:rPr kumimoji="0" lang="nl-NL" altLang="nl-NL" sz="2000" b="0" i="1" u="none" strike="noStrike" cap="none" normalizeH="0" baseline="0" dirty="0">
                <a:ln>
                  <a:noFill/>
                </a:ln>
                <a:solidFill>
                  <a:schemeClr val="bg2">
                    <a:lumMod val="75000"/>
                  </a:schemeClr>
                </a:solidFill>
                <a:effectLst/>
                <a:latin typeface="Minion Pro" panose="02040503050306020203" charset="0"/>
              </a:rPr>
              <a:t> </a:t>
            </a:r>
            <a:r>
              <a:rPr kumimoji="0" lang="nl-NL" altLang="nl-NL" sz="2000" b="0" i="1" u="none" strike="noStrike" cap="none" normalizeH="0" baseline="0" dirty="0" err="1">
                <a:ln>
                  <a:noFill/>
                </a:ln>
                <a:solidFill>
                  <a:schemeClr val="bg2">
                    <a:lumMod val="75000"/>
                  </a:schemeClr>
                </a:solidFill>
                <a:effectLst/>
                <a:latin typeface="Minion Pro" panose="02040503050306020203" charset="0"/>
              </a:rPr>
              <a:t>Emerging</a:t>
            </a:r>
            <a:r>
              <a:rPr kumimoji="0" lang="nl-NL" altLang="nl-NL" sz="2000" b="0" i="1" u="none" strike="noStrike" cap="none" normalizeH="0" baseline="0" dirty="0">
                <a:ln>
                  <a:noFill/>
                </a:ln>
                <a:solidFill>
                  <a:schemeClr val="bg2">
                    <a:lumMod val="75000"/>
                  </a:schemeClr>
                </a:solidFill>
                <a:effectLst/>
                <a:latin typeface="Minion Pro" panose="02040503050306020203" charset="0"/>
              </a:rPr>
              <a:t> Technologies</a:t>
            </a:r>
            <a:r>
              <a:rPr kumimoji="0" lang="nl-NL" altLang="nl-NL" sz="2000" b="0" i="0" u="none" strike="noStrike" cap="none" normalizeH="0" baseline="0" dirty="0">
                <a:ln>
                  <a:noFill/>
                </a:ln>
                <a:solidFill>
                  <a:schemeClr val="bg2">
                    <a:lumMod val="75000"/>
                  </a:schemeClr>
                </a:solidFill>
                <a:effectLst/>
                <a:latin typeface="Minion Pro" panose="02040503050306020203" charset="0"/>
              </a:rPr>
              <a:t>. Mobile Communication in </a:t>
            </a:r>
            <a:r>
              <a:rPr kumimoji="0" lang="nl-NL" altLang="nl-NL" sz="2000" b="0" i="0" u="none" strike="noStrike" cap="none" normalizeH="0" baseline="0" dirty="0" err="1">
                <a:ln>
                  <a:noFill/>
                </a:ln>
                <a:solidFill>
                  <a:schemeClr val="bg2">
                    <a:lumMod val="75000"/>
                  </a:schemeClr>
                </a:solidFill>
                <a:effectLst/>
                <a:latin typeface="Minion Pro" panose="02040503050306020203" charset="0"/>
              </a:rPr>
              <a:t>Asia</a:t>
            </a:r>
            <a:r>
              <a:rPr kumimoji="0" lang="nl-NL" altLang="nl-NL" sz="2000" b="0" i="0" u="none" strike="noStrike" cap="none" normalizeH="0" baseline="0" dirty="0">
                <a:ln>
                  <a:noFill/>
                </a:ln>
                <a:solidFill>
                  <a:schemeClr val="bg2">
                    <a:lumMod val="75000"/>
                  </a:schemeClr>
                </a:solidFill>
                <a:effectLst/>
                <a:latin typeface="Minion Pro" panose="02040503050306020203" charset="0"/>
              </a:rPr>
              <a:t> : </a:t>
            </a:r>
            <a:r>
              <a:rPr kumimoji="0" lang="nl-NL" altLang="nl-NL" sz="2000" b="0" i="0" u="none" strike="noStrike" cap="none" normalizeH="0" baseline="0" dirty="0" err="1">
                <a:ln>
                  <a:noFill/>
                </a:ln>
                <a:solidFill>
                  <a:schemeClr val="bg2">
                    <a:lumMod val="75000"/>
                  </a:schemeClr>
                </a:solidFill>
                <a:effectLst/>
                <a:latin typeface="Minion Pro" panose="02040503050306020203" charset="0"/>
              </a:rPr>
              <a:t>Local</a:t>
            </a:r>
            <a:r>
              <a:rPr kumimoji="0" lang="nl-NL" altLang="nl-NL" sz="2000" b="0" i="0" u="none" strike="noStrike" cap="none" normalizeH="0" baseline="0" dirty="0">
                <a:ln>
                  <a:noFill/>
                </a:ln>
                <a:solidFill>
                  <a:schemeClr val="bg2">
                    <a:lumMod val="75000"/>
                  </a:schemeClr>
                </a:solidFill>
                <a:effectLst/>
                <a:latin typeface="Minion Pro" panose="02040503050306020203" charset="0"/>
              </a:rPr>
              <a:t> </a:t>
            </a:r>
            <a:r>
              <a:rPr kumimoji="0" lang="nl-NL" altLang="nl-NL" sz="2000" b="0" i="0" u="none" strike="noStrike" cap="none" normalizeH="0" baseline="0" dirty="0" err="1">
                <a:ln>
                  <a:noFill/>
                </a:ln>
                <a:solidFill>
                  <a:schemeClr val="bg2">
                    <a:lumMod val="75000"/>
                  </a:schemeClr>
                </a:solidFill>
                <a:effectLst/>
                <a:latin typeface="Minion Pro" panose="02040503050306020203" charset="0"/>
              </a:rPr>
              <a:t>Insights</a:t>
            </a:r>
            <a:r>
              <a:rPr kumimoji="0" lang="nl-NL" altLang="nl-NL" sz="2000" b="0" i="0" u="none" strike="noStrike" cap="none" normalizeH="0" baseline="0" dirty="0">
                <a:ln>
                  <a:noFill/>
                </a:ln>
                <a:solidFill>
                  <a:schemeClr val="bg2">
                    <a:lumMod val="75000"/>
                  </a:schemeClr>
                </a:solidFill>
                <a:effectLst/>
                <a:latin typeface="Minion Pro" panose="02040503050306020203" charset="0"/>
              </a:rPr>
              <a:t>, Global </a:t>
            </a:r>
            <a:r>
              <a:rPr kumimoji="0" lang="nl-NL" altLang="nl-NL" sz="2000" b="0" i="0" u="none" strike="noStrike" cap="none" normalizeH="0" baseline="0" dirty="0" err="1">
                <a:ln>
                  <a:noFill/>
                </a:ln>
                <a:solidFill>
                  <a:schemeClr val="bg2">
                    <a:lumMod val="75000"/>
                  </a:schemeClr>
                </a:solidFill>
                <a:effectLst/>
                <a:latin typeface="Minion Pro" panose="02040503050306020203" charset="0"/>
              </a:rPr>
              <a:t>Implications</a:t>
            </a:r>
            <a:r>
              <a:rPr kumimoji="0" lang="nl-NL" altLang="nl-NL" sz="2000" b="0" i="0" u="none" strike="noStrike" cap="none" normalizeH="0" baseline="0" dirty="0">
                <a:ln>
                  <a:noFill/>
                </a:ln>
                <a:solidFill>
                  <a:schemeClr val="bg2">
                    <a:lumMod val="75000"/>
                  </a:schemeClr>
                </a:solidFill>
                <a:effectLst/>
                <a:latin typeface="Minion Pro" panose="02040503050306020203" charset="0"/>
              </a:rPr>
              <a:t>. Dordrecht: Springer, 2016.</a:t>
            </a:r>
          </a:p>
        </p:txBody>
      </p:sp>
    </p:spTree>
    <p:extLst>
      <p:ext uri="{BB962C8B-B14F-4D97-AF65-F5344CB8AC3E}">
        <p14:creationId xmlns:p14="http://schemas.microsoft.com/office/powerpoint/2010/main" val="147046793"/>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79df663fd594932a3918d4dd59275d6b9651"/>
</p:tagLst>
</file>

<file path=ppt/theme/theme1.xml><?xml version="1.0" encoding="utf-8"?>
<a:theme xmlns:a="http://schemas.openxmlformats.org/drawingml/2006/main" name="Corporate template-set Universiteit Leiden">
  <a:themeElements>
    <a:clrScheme name="Aangepast 28">
      <a:dk1>
        <a:srgbClr val="000000"/>
      </a:dk1>
      <a:lt1>
        <a:srgbClr val="FFFFFF"/>
      </a:lt1>
      <a:dk2>
        <a:srgbClr val="8592BC"/>
      </a:dk2>
      <a:lt2>
        <a:srgbClr val="0C2577"/>
      </a:lt2>
      <a:accent1>
        <a:srgbClr val="9EBA2E"/>
      </a:accent1>
      <a:accent2>
        <a:srgbClr val="5CB1EB"/>
      </a:accent2>
      <a:accent3>
        <a:srgbClr val="34A3A9"/>
      </a:accent3>
      <a:accent4>
        <a:srgbClr val="F46E32"/>
      </a:accent4>
      <a:accent5>
        <a:srgbClr val="2C712D"/>
      </a:accent5>
      <a:accent6>
        <a:srgbClr val="B02079"/>
      </a:accent6>
      <a:hlink>
        <a:srgbClr val="0033CC"/>
      </a:hlink>
      <a:folHlink>
        <a:srgbClr val="7030A0"/>
      </a:folHlink>
    </a:clrScheme>
    <a:fontScheme name="Universiteit Leiden">
      <a:majorFont>
        <a:latin typeface="Georgia"/>
        <a:ea typeface=""/>
        <a:cs typeface=""/>
      </a:majorFont>
      <a:minorFont>
        <a:latin typeface="Georgi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W - 16-9-windows-nl-met-slidenr.pptx" id="{E0E9D1ED-37F3-41B1-B756-FCF1C0A59E6F}" vid="{88DB040A-7C36-41A7-8DC9-2D44A7785D28}"/>
    </a:ext>
  </a:extLst>
</a:theme>
</file>

<file path=ppt/theme/theme2.xml><?xml version="1.0" encoding="utf-8"?>
<a:theme xmlns:a="http://schemas.openxmlformats.org/drawingml/2006/main" name="Aangepast ontwerp">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 16-9-windows-nl-met-slidenr.pptx" id="{E0E9D1ED-37F3-41B1-B756-FCF1C0A59E6F}" vid="{D1B34AF9-5BC7-4B2B-BEE4-A3E7188C8BFC}"/>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Acva powerpointopdracht Remy Zoutman 2337282</Template>
  <TotalTime>2</TotalTime>
  <Words>354</Words>
  <Application>Microsoft Office PowerPoint</Application>
  <PresentationFormat>Aangepast</PresentationFormat>
  <Paragraphs>23</Paragraphs>
  <Slides>5</Slides>
  <Notes>2</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5</vt:i4>
      </vt:variant>
    </vt:vector>
  </HeadingPairs>
  <TitlesOfParts>
    <vt:vector size="13" baseType="lpstr">
      <vt:lpstr>Calibri Light</vt:lpstr>
      <vt:lpstr>Georgia</vt:lpstr>
      <vt:lpstr>Arial</vt:lpstr>
      <vt:lpstr>Minion</vt:lpstr>
      <vt:lpstr>Calibri</vt:lpstr>
      <vt:lpstr>Minion Pro</vt:lpstr>
      <vt:lpstr>Corporate template-set Universiteit Leiden</vt:lpstr>
      <vt:lpstr>Aangepast ontwerp</vt:lpstr>
      <vt:lpstr>2. Waarom zijn mobile games zo populair onder de jongeren in Japan?</vt:lpstr>
      <vt:lpstr>Literatuurlijst</vt:lpstr>
      <vt:lpstr>Doel</vt:lpstr>
      <vt:lpstr>inhoud</vt:lpstr>
      <vt:lpstr>Extra literatuur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Waarom zijn mobile games zo populair onder de jongeren in Japan?</dc:title>
  <dc:creator>RemyZo</dc:creator>
  <cp:lastModifiedBy>RemyZo</cp:lastModifiedBy>
  <cp:revision>1</cp:revision>
  <dcterms:created xsi:type="dcterms:W3CDTF">2019-04-27T20:04:59Z</dcterms:created>
  <dcterms:modified xsi:type="dcterms:W3CDTF">2019-04-27T20:07:48Z</dcterms:modified>
</cp:coreProperties>
</file>