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5" r:id="rId6"/>
    <p:sldId id="260" r:id="rId7"/>
    <p:sldId id="264" r:id="rId8"/>
    <p:sldId id="261" r:id="rId9"/>
    <p:sldId id="262" r:id="rId10"/>
    <p:sldId id="263" r:id="rId11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4" d="100"/>
          <a:sy n="124" d="100"/>
        </p:scale>
        <p:origin x="-618" y="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42D7C-E465-4551-8DD6-FD8BE834BAC0}" type="datetimeFigureOut">
              <a:rPr lang="nl-NL" smtClean="0"/>
              <a:t>10-10-2014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782F1-D7CA-42CD-9CAA-B0A3BC9955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5941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42D7C-E465-4551-8DD6-FD8BE834BAC0}" type="datetimeFigureOut">
              <a:rPr lang="nl-NL" smtClean="0"/>
              <a:t>10-10-2014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782F1-D7CA-42CD-9CAA-B0A3BC9955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73817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42D7C-E465-4551-8DD6-FD8BE834BAC0}" type="datetimeFigureOut">
              <a:rPr lang="nl-NL" smtClean="0"/>
              <a:t>10-10-2014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782F1-D7CA-42CD-9CAA-B0A3BC9955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31702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42D7C-E465-4551-8DD6-FD8BE834BAC0}" type="datetimeFigureOut">
              <a:rPr lang="nl-NL" smtClean="0"/>
              <a:t>10-10-2014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782F1-D7CA-42CD-9CAA-B0A3BC9955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04008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42D7C-E465-4551-8DD6-FD8BE834BAC0}" type="datetimeFigureOut">
              <a:rPr lang="nl-NL" smtClean="0"/>
              <a:t>10-10-2014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782F1-D7CA-42CD-9CAA-B0A3BC9955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9220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42D7C-E465-4551-8DD6-FD8BE834BAC0}" type="datetimeFigureOut">
              <a:rPr lang="nl-NL" smtClean="0"/>
              <a:t>10-10-2014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782F1-D7CA-42CD-9CAA-B0A3BC9955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91678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42D7C-E465-4551-8DD6-FD8BE834BAC0}" type="datetimeFigureOut">
              <a:rPr lang="nl-NL" smtClean="0"/>
              <a:t>10-10-2014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782F1-D7CA-42CD-9CAA-B0A3BC9955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7180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42D7C-E465-4551-8DD6-FD8BE834BAC0}" type="datetimeFigureOut">
              <a:rPr lang="nl-NL" smtClean="0"/>
              <a:t>10-10-2014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782F1-D7CA-42CD-9CAA-B0A3BC9955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1227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42D7C-E465-4551-8DD6-FD8BE834BAC0}" type="datetimeFigureOut">
              <a:rPr lang="nl-NL" smtClean="0"/>
              <a:t>10-10-2014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782F1-D7CA-42CD-9CAA-B0A3BC9955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27712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42D7C-E465-4551-8DD6-FD8BE834BAC0}" type="datetimeFigureOut">
              <a:rPr lang="nl-NL" smtClean="0"/>
              <a:t>10-10-2014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782F1-D7CA-42CD-9CAA-B0A3BC9955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26079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42D7C-E465-4551-8DD6-FD8BE834BAC0}" type="datetimeFigureOut">
              <a:rPr lang="nl-NL" smtClean="0"/>
              <a:t>10-10-2014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782F1-D7CA-42CD-9CAA-B0A3BC9955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35361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842D7C-E465-4551-8DD6-FD8BE834BAC0}" type="datetimeFigureOut">
              <a:rPr lang="nl-NL" smtClean="0"/>
              <a:t>10-10-2014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0782F1-D7CA-42CD-9CAA-B0A3BC9955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03191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1026" name="Picture 2" descr="C:\Users\1001694\Downloads\2014-10-06 12.37.0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528"/>
          <a:stretch/>
        </p:blipFill>
        <p:spPr bwMode="auto">
          <a:xfrm>
            <a:off x="1331640" y="1772817"/>
            <a:ext cx="6628084" cy="366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0355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Picture 3" descr="C:\Users\1001694\Downloads\2014-10-06 12.40.04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41" t="1" b="27866"/>
          <a:stretch/>
        </p:blipFill>
        <p:spPr bwMode="auto">
          <a:xfrm>
            <a:off x="1259632" y="1844824"/>
            <a:ext cx="6908320" cy="3264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6746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3074" name="Picture 2" descr="C:\Users\1001694\Downloads\2014-10-06 12.40.5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484784"/>
            <a:ext cx="6715048" cy="3777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6797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4098" name="Picture 2" descr="C:\Users\1001694\Downloads\2014-10-06 12.27.5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24"/>
          <a:stretch/>
        </p:blipFill>
        <p:spPr bwMode="auto">
          <a:xfrm>
            <a:off x="3059832" y="1311497"/>
            <a:ext cx="3168352" cy="4504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6467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39552" y="1196752"/>
            <a:ext cx="8280920" cy="1758057"/>
          </a:xfrm>
        </p:spPr>
        <p:txBody>
          <a:bodyPr/>
          <a:lstStyle/>
          <a:p>
            <a:r>
              <a:rPr lang="nl-NL" i="1" u="sng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Tableaux</a:t>
            </a:r>
            <a:r>
              <a:rPr lang="nl-NL" i="1" u="sng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vivants of the </a:t>
            </a:r>
            <a:r>
              <a:rPr lang="nl-NL" i="1" u="sng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book</a:t>
            </a:r>
            <a:r>
              <a:rPr lang="nl-NL" i="1" u="sng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Joe Speedboot </a:t>
            </a:r>
            <a:endParaRPr lang="nl-NL" i="1" u="sng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403648" y="3501008"/>
            <a:ext cx="6400800" cy="1752600"/>
          </a:xfrm>
        </p:spPr>
        <p:txBody>
          <a:bodyPr>
            <a:normAutofit lnSpcReduction="10000"/>
          </a:bodyPr>
          <a:lstStyle/>
          <a:p>
            <a:r>
              <a:rPr lang="nl-NL" sz="2400" dirty="0" err="1" smtClean="0"/>
              <a:t>Yaran</a:t>
            </a:r>
            <a:r>
              <a:rPr lang="nl-NL" sz="2400" dirty="0" smtClean="0"/>
              <a:t> </a:t>
            </a:r>
            <a:r>
              <a:rPr lang="nl-NL" sz="2400" dirty="0" err="1" smtClean="0"/>
              <a:t>Kaarsemaker</a:t>
            </a:r>
            <a:endParaRPr lang="nl-NL" sz="2400" dirty="0" smtClean="0"/>
          </a:p>
          <a:p>
            <a:r>
              <a:rPr lang="nl-NL" sz="2400" dirty="0" smtClean="0"/>
              <a:t>Stijn Moeijes</a:t>
            </a:r>
          </a:p>
          <a:p>
            <a:r>
              <a:rPr lang="nl-NL" sz="2400" dirty="0" smtClean="0"/>
              <a:t>Jurre </a:t>
            </a:r>
            <a:r>
              <a:rPr lang="nl-NL" sz="2400" dirty="0" err="1" smtClean="0"/>
              <a:t>Voorthuijzen</a:t>
            </a:r>
            <a:endParaRPr lang="nl-NL" sz="2400" dirty="0" smtClean="0"/>
          </a:p>
          <a:p>
            <a:r>
              <a:rPr lang="nl-NL" sz="2400" dirty="0" err="1" smtClean="0"/>
              <a:t>Angela</a:t>
            </a:r>
            <a:r>
              <a:rPr lang="nl-NL" sz="2400" dirty="0" smtClean="0"/>
              <a:t> </a:t>
            </a:r>
            <a:r>
              <a:rPr lang="nl-NL" sz="2400" dirty="0" err="1" smtClean="0"/>
              <a:t>Luong</a:t>
            </a:r>
            <a:endParaRPr lang="nl-NL" sz="2400" dirty="0" smtClean="0"/>
          </a:p>
          <a:p>
            <a:endParaRPr lang="nl-NL" sz="2400" dirty="0" smtClean="0"/>
          </a:p>
          <a:p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2318209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5" name="Picture 2" descr="C:\Users\1001694\Downloads\2014-10-06 12.44.3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77" r="8178"/>
          <a:stretch/>
        </p:blipFill>
        <p:spPr bwMode="auto">
          <a:xfrm>
            <a:off x="2539140" y="1340768"/>
            <a:ext cx="4320479" cy="4360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6407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Picture 3" descr="C:\Users\1001694\Downloads\2014-10-06 12.29.23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" t="8798" r="-225" b="600"/>
          <a:stretch/>
        </p:blipFill>
        <p:spPr bwMode="auto">
          <a:xfrm>
            <a:off x="1043608" y="1700808"/>
            <a:ext cx="7067127" cy="3601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71869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5126" name="Picture 6" descr="C:\Users\1001694\Downloads\2014-10-06 12.24.0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7" r="12081"/>
          <a:stretch/>
        </p:blipFill>
        <p:spPr bwMode="auto">
          <a:xfrm>
            <a:off x="1619671" y="1350153"/>
            <a:ext cx="5839485" cy="4013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C:\Users\1001694\Downloads\2014-10-06 12.26.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6895" y="855663"/>
            <a:ext cx="6549629" cy="4507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71813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7172" name="Picture 4" descr="C:\Users\1001694\Downloads\2014-10-06 12.26.4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44" r="-1"/>
          <a:stretch/>
        </p:blipFill>
        <p:spPr bwMode="auto">
          <a:xfrm>
            <a:off x="1979712" y="1107778"/>
            <a:ext cx="5232184" cy="4375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18067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8194" name="Picture 2" descr="C:\Users\1001694\Downloads\2014-10-06 12.42.5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33"/>
          <a:stretch/>
        </p:blipFill>
        <p:spPr bwMode="auto">
          <a:xfrm>
            <a:off x="2699792" y="908719"/>
            <a:ext cx="3456384" cy="4753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270586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15</Words>
  <Application>Microsoft Office PowerPoint</Application>
  <PresentationFormat>Diavoorstelling (4:3)</PresentationFormat>
  <Paragraphs>5</Paragraphs>
  <Slides>10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1" baseType="lpstr">
      <vt:lpstr>Kantoorthema</vt:lpstr>
      <vt:lpstr>PowerPoint-presentatie</vt:lpstr>
      <vt:lpstr>PowerPoint-presentatie</vt:lpstr>
      <vt:lpstr>PowerPoint-presentatie</vt:lpstr>
      <vt:lpstr>PowerPoint-presentatie</vt:lpstr>
      <vt:lpstr>Tableaux vivants of the book Joe Speedboot 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Voorthuijzen, Jurre</dc:creator>
  <cp:lastModifiedBy>Voorthuijzen, Jurre</cp:lastModifiedBy>
  <cp:revision>5</cp:revision>
  <dcterms:created xsi:type="dcterms:W3CDTF">2014-10-10T07:23:19Z</dcterms:created>
  <dcterms:modified xsi:type="dcterms:W3CDTF">2014-10-10T08:09:04Z</dcterms:modified>
</cp:coreProperties>
</file>