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1" r:id="rId14"/>
    <p:sldId id="272" r:id="rId15"/>
    <p:sldId id="270" r:id="rId16"/>
    <p:sldId id="273" r:id="rId17"/>
    <p:sldId id="274" r:id="rId18"/>
    <p:sldId id="275" r:id="rId19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50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DED5-F2BA-47AE-A55C-D06684DDF881}" type="datetimeFigureOut">
              <a:rPr lang="nl-NL" smtClean="0"/>
              <a:t>8-6-2016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E84D492-487B-4849-8FD4-5275BDC8D8E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867586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DED5-F2BA-47AE-A55C-D06684DDF881}" type="datetimeFigureOut">
              <a:rPr lang="nl-NL" smtClean="0"/>
              <a:t>8-6-2016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E84D492-487B-4849-8FD4-5275BDC8D8E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1171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DED5-F2BA-47AE-A55C-D06684DDF881}" type="datetimeFigureOut">
              <a:rPr lang="nl-NL" smtClean="0"/>
              <a:t>8-6-2016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E84D492-487B-4849-8FD4-5275BDC8D8E7}" type="slidenum">
              <a:rPr lang="nl-NL" smtClean="0"/>
              <a:t>‹nr.›</a:t>
            </a:fld>
            <a:endParaRPr lang="nl-NL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578370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DED5-F2BA-47AE-A55C-D06684DDF881}" type="datetimeFigureOut">
              <a:rPr lang="nl-NL" smtClean="0"/>
              <a:t>8-6-2016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E84D492-487B-4849-8FD4-5275BDC8D8E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021827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ferte 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DED5-F2BA-47AE-A55C-D06684DDF881}" type="datetimeFigureOut">
              <a:rPr lang="nl-NL" smtClean="0"/>
              <a:t>8-6-2016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E84D492-487B-4849-8FD4-5275BDC8D8E7}" type="slidenum">
              <a:rPr lang="nl-NL" smtClean="0"/>
              <a:t>‹nr.›</a:t>
            </a:fld>
            <a:endParaRPr lang="nl-NL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139360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ar of onwa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DED5-F2BA-47AE-A55C-D06684DDF881}" type="datetimeFigureOut">
              <a:rPr lang="nl-NL" smtClean="0"/>
              <a:t>8-6-2016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E84D492-487B-4849-8FD4-5275BDC8D8E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770084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DED5-F2BA-47AE-A55C-D06684DDF881}" type="datetimeFigureOut">
              <a:rPr lang="nl-NL" smtClean="0"/>
              <a:t>8-6-2016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4D492-487B-4849-8FD4-5275BDC8D8E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522062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DED5-F2BA-47AE-A55C-D06684DDF881}" type="datetimeFigureOut">
              <a:rPr lang="nl-NL" smtClean="0"/>
              <a:t>8-6-2016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4D492-487B-4849-8FD4-5275BDC8D8E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5693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DED5-F2BA-47AE-A55C-D06684DDF881}" type="datetimeFigureOut">
              <a:rPr lang="nl-NL" smtClean="0"/>
              <a:t>8-6-2016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4D492-487B-4849-8FD4-5275BDC8D8E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08506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DED5-F2BA-47AE-A55C-D06684DDF881}" type="datetimeFigureOut">
              <a:rPr lang="nl-NL" smtClean="0"/>
              <a:t>8-6-2016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E84D492-487B-4849-8FD4-5275BDC8D8E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53216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DED5-F2BA-47AE-A55C-D06684DDF881}" type="datetimeFigureOut">
              <a:rPr lang="nl-NL" smtClean="0"/>
              <a:t>8-6-2016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E84D492-487B-4849-8FD4-5275BDC8D8E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476751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DED5-F2BA-47AE-A55C-D06684DDF881}" type="datetimeFigureOut">
              <a:rPr lang="nl-NL" smtClean="0"/>
              <a:t>8-6-2016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E84D492-487B-4849-8FD4-5275BDC8D8E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44472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DED5-F2BA-47AE-A55C-D06684DDF881}" type="datetimeFigureOut">
              <a:rPr lang="nl-NL" smtClean="0"/>
              <a:t>8-6-2016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4D492-487B-4849-8FD4-5275BDC8D8E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276933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DED5-F2BA-47AE-A55C-D06684DDF881}" type="datetimeFigureOut">
              <a:rPr lang="nl-NL" smtClean="0"/>
              <a:t>8-6-2016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4D492-487B-4849-8FD4-5275BDC8D8E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337667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DED5-F2BA-47AE-A55C-D06684DDF881}" type="datetimeFigureOut">
              <a:rPr lang="nl-NL" smtClean="0"/>
              <a:t>8-6-2016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4D492-487B-4849-8FD4-5275BDC8D8E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28934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CDED5-F2BA-47AE-A55C-D06684DDF881}" type="datetimeFigureOut">
              <a:rPr lang="nl-NL" smtClean="0"/>
              <a:t>8-6-2016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E84D492-487B-4849-8FD4-5275BDC8D8E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313544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CDED5-F2BA-47AE-A55C-D06684DDF881}" type="datetimeFigureOut">
              <a:rPr lang="nl-NL" smtClean="0"/>
              <a:t>8-6-2016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E84D492-487B-4849-8FD4-5275BDC8D8E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43176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  <p:sldLayoutId id="214748371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545216" y="-1240627"/>
            <a:ext cx="8825658" cy="2677648"/>
          </a:xfrm>
        </p:spPr>
        <p:txBody>
          <a:bodyPr/>
          <a:lstStyle/>
          <a:p>
            <a:r>
              <a:rPr lang="nl-NL" dirty="0" smtClean="0">
                <a:latin typeface="Edwardian Script ITC" panose="030303020407070D0804" pitchFamily="66" charset="0"/>
              </a:rPr>
              <a:t>Spreekbeurt over Kinkers</a:t>
            </a:r>
            <a:endParaRPr lang="nl-NL" dirty="0">
              <a:latin typeface="Edwardian Script ITC" panose="030303020407070D0804" pitchFamily="66" charset="0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4299372" y="5996580"/>
            <a:ext cx="8825658" cy="861420"/>
          </a:xfrm>
        </p:spPr>
        <p:txBody>
          <a:bodyPr/>
          <a:lstStyle/>
          <a:p>
            <a:r>
              <a:rPr lang="nl-NL" dirty="0" smtClean="0"/>
              <a:t>Door Stinus Martinus</a:t>
            </a:r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3598" y="1614303"/>
            <a:ext cx="5182781" cy="3429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892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www.kidsweek.nl/assets/articles/images/_resampled/SetWidth575-dreamstimes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5974" y="4497354"/>
            <a:ext cx="3138900" cy="2090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5400" dirty="0" smtClean="0">
                <a:latin typeface="Edwardian Script ITC" panose="030303020407070D0804" pitchFamily="66" charset="0"/>
              </a:rPr>
              <a:t>Voedsel</a:t>
            </a:r>
            <a:endParaRPr lang="nl-NL" sz="5400" dirty="0">
              <a:latin typeface="Edwardian Script ITC" panose="030303020407070D0804" pitchFamily="66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sz="3600" dirty="0" smtClean="0">
                <a:latin typeface="Edwardian Script ITC" panose="030303020407070D0804" pitchFamily="66" charset="0"/>
              </a:rPr>
              <a:t>Kinkers lusten graag insecten</a:t>
            </a:r>
          </a:p>
          <a:p>
            <a:r>
              <a:rPr lang="nl-NL" sz="3600" dirty="0" smtClean="0">
                <a:latin typeface="Edwardian Script ITC" panose="030303020407070D0804" pitchFamily="66" charset="0"/>
              </a:rPr>
              <a:t>Ze eten met hun mond</a:t>
            </a:r>
          </a:p>
          <a:p>
            <a:r>
              <a:rPr lang="nl-NL" sz="3600" dirty="0" smtClean="0">
                <a:latin typeface="Edwardian Script ITC" panose="030303020407070D0804" pitchFamily="66" charset="0"/>
              </a:rPr>
              <a:t>Kinkers doen niet aan chique diners</a:t>
            </a:r>
          </a:p>
          <a:p>
            <a:pPr marL="0" indent="0">
              <a:buNone/>
            </a:pPr>
            <a:r>
              <a:rPr lang="nl-NL" sz="3600" dirty="0" smtClean="0">
                <a:latin typeface="Edwardian Script ITC" panose="030303020407070D0804" pitchFamily="66" charset="0"/>
              </a:rPr>
              <a:t/>
            </a:r>
            <a:br>
              <a:rPr lang="nl-NL" sz="3600" dirty="0" smtClean="0">
                <a:latin typeface="Edwardian Script ITC" panose="030303020407070D0804" pitchFamily="66" charset="0"/>
              </a:rPr>
            </a:br>
            <a:r>
              <a:rPr lang="nl-NL" sz="3600" dirty="0" smtClean="0">
                <a:latin typeface="Edwardian Script ITC" panose="030303020407070D0804" pitchFamily="66" charset="0"/>
              </a:rPr>
              <a:t>Lekker!                    Eet </a:t>
            </a:r>
            <a:r>
              <a:rPr lang="nl-NL" sz="3600" dirty="0">
                <a:latin typeface="Edwardian Script ITC" panose="030303020407070D0804" pitchFamily="66" charset="0"/>
              </a:rPr>
              <a:t>smakelijk Kinkers!</a:t>
            </a:r>
          </a:p>
          <a:p>
            <a:pPr marL="0" indent="0">
              <a:buNone/>
            </a:pPr>
            <a:endParaRPr lang="nl-NL" sz="3600" dirty="0">
              <a:latin typeface="Edwardian Script ITC" panose="030303020407070D08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8475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5400" dirty="0" smtClean="0">
                <a:latin typeface="Edwardian Script ITC" panose="030303020407070D0804" pitchFamily="66" charset="0"/>
              </a:rPr>
              <a:t>Reproductie</a:t>
            </a:r>
            <a:endParaRPr lang="nl-NL" sz="5400" dirty="0">
              <a:latin typeface="Edwardian Script ITC" panose="030303020407070D0804" pitchFamily="66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sz="3600" dirty="0" smtClean="0">
                <a:latin typeface="Edwardian Script ITC" panose="030303020407070D0804" pitchFamily="66" charset="0"/>
              </a:rPr>
              <a:t>Kinkerbabby’s zijn ook Kinkers</a:t>
            </a:r>
          </a:p>
          <a:p>
            <a:r>
              <a:rPr lang="nl-NL" sz="3600" dirty="0" smtClean="0">
                <a:latin typeface="Edwardian Script ITC" panose="030303020407070D0804" pitchFamily="66" charset="0"/>
              </a:rPr>
              <a:t>Kinkers kruipen op elkaar en gaan batsen</a:t>
            </a:r>
          </a:p>
          <a:p>
            <a:r>
              <a:rPr lang="nl-NL" sz="3600" dirty="0" smtClean="0">
                <a:latin typeface="Edwardian Script ITC" panose="030303020407070D0804" pitchFamily="66" charset="0"/>
              </a:rPr>
              <a:t>Geen ooievaar dus!</a:t>
            </a:r>
          </a:p>
          <a:p>
            <a:r>
              <a:rPr lang="nl-NL" sz="3600" dirty="0" smtClean="0">
                <a:latin typeface="Edwardian Script ITC" panose="030303020407070D0804" pitchFamily="66" charset="0"/>
              </a:rPr>
              <a:t>Kinkers hebben een speciaal batsseizoen</a:t>
            </a:r>
          </a:p>
          <a:p>
            <a:r>
              <a:rPr lang="nl-NL" sz="3600" dirty="0" smtClean="0">
                <a:latin typeface="Edwardian Script ITC" panose="030303020407070D0804" pitchFamily="66" charset="0"/>
              </a:rPr>
              <a:t>Hiernaast van Ei tot Kinker</a:t>
            </a:r>
          </a:p>
          <a:p>
            <a:pPr marL="0" indent="0">
              <a:buNone/>
            </a:pPr>
            <a:endParaRPr lang="nl-NL" sz="3600" dirty="0" smtClean="0">
              <a:latin typeface="Edwardian Script ITC" panose="030303020407070D0804" pitchFamily="66" charset="0"/>
            </a:endParaRPr>
          </a:p>
          <a:p>
            <a:endParaRPr lang="nl-NL" sz="3600" dirty="0" smtClean="0">
              <a:latin typeface="Edwardian Script ITC" panose="030303020407070D0804" pitchFamily="66" charset="0"/>
            </a:endParaRPr>
          </a:p>
          <a:p>
            <a:endParaRPr lang="nl-NL" sz="3600" dirty="0">
              <a:latin typeface="Edwardian Script ITC" panose="030303020407070D08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9362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5400" dirty="0" smtClean="0">
                <a:latin typeface="Edwardian Script ITC" panose="030303020407070D0804" pitchFamily="66" charset="0"/>
              </a:rPr>
              <a:t>Reproductie</a:t>
            </a:r>
            <a:endParaRPr lang="nl-NL" sz="5400" dirty="0">
              <a:latin typeface="Edwardian Script ITC" panose="030303020407070D0804" pitchFamily="66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sz="3600" dirty="0" smtClean="0">
                <a:latin typeface="Edwardian Script ITC" panose="030303020407070D0804" pitchFamily="66" charset="0"/>
              </a:rPr>
              <a:t>Kinkerbabby’s zijn ook Kinkers</a:t>
            </a:r>
          </a:p>
          <a:p>
            <a:r>
              <a:rPr lang="nl-NL" sz="3600" dirty="0" smtClean="0">
                <a:latin typeface="Edwardian Script ITC" panose="030303020407070D0804" pitchFamily="66" charset="0"/>
              </a:rPr>
              <a:t>Kinkers kruipen op elkaar en gaan batsen</a:t>
            </a:r>
          </a:p>
          <a:p>
            <a:r>
              <a:rPr lang="nl-NL" sz="3600" dirty="0" smtClean="0">
                <a:latin typeface="Edwardian Script ITC" panose="030303020407070D0804" pitchFamily="66" charset="0"/>
              </a:rPr>
              <a:t>Geen ooievaar dus!</a:t>
            </a:r>
          </a:p>
          <a:p>
            <a:r>
              <a:rPr lang="nl-NL" sz="3600" dirty="0" smtClean="0">
                <a:latin typeface="Edwardian Script ITC" panose="030303020407070D0804" pitchFamily="66" charset="0"/>
              </a:rPr>
              <a:t>Kinkers hebben een speciaal batsseizoen</a:t>
            </a:r>
          </a:p>
          <a:p>
            <a:r>
              <a:rPr lang="nl-NL" sz="3600" dirty="0">
                <a:latin typeface="Edwardian Script ITC" panose="030303020407070D0804" pitchFamily="66" charset="0"/>
              </a:rPr>
              <a:t>Hiernaast van Ei tot Kinker</a:t>
            </a:r>
          </a:p>
          <a:p>
            <a:endParaRPr lang="nl-NL" sz="3600" dirty="0" smtClean="0">
              <a:latin typeface="Edwardian Script ITC" panose="030303020407070D0804" pitchFamily="66" charset="0"/>
            </a:endParaRPr>
          </a:p>
          <a:p>
            <a:pPr marL="0" indent="0">
              <a:buNone/>
            </a:pPr>
            <a:endParaRPr lang="nl-NL" sz="3600" dirty="0" smtClean="0">
              <a:latin typeface="Edwardian Script ITC" panose="030303020407070D0804" pitchFamily="66" charset="0"/>
            </a:endParaRPr>
          </a:p>
          <a:p>
            <a:endParaRPr lang="nl-NL" sz="3600" dirty="0" smtClean="0">
              <a:latin typeface="Edwardian Script ITC" panose="030303020407070D0804" pitchFamily="66" charset="0"/>
            </a:endParaRPr>
          </a:p>
          <a:p>
            <a:endParaRPr lang="nl-NL" sz="3600" dirty="0">
              <a:latin typeface="Edwardian Script ITC" panose="030303020407070D0804" pitchFamily="66" charset="0"/>
            </a:endParaRPr>
          </a:p>
        </p:txBody>
      </p:sp>
      <p:pic>
        <p:nvPicPr>
          <p:cNvPr id="13320" name="Picture 8" descr="https://upload.wikimedia.org/wikipedia/commons/7/7d/Frogspawn_closeu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8548" y="0"/>
            <a:ext cx="3243452" cy="2483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1478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5400" dirty="0" smtClean="0">
                <a:latin typeface="Edwardian Script ITC" panose="030303020407070D0804" pitchFamily="66" charset="0"/>
              </a:rPr>
              <a:t>Reproductie</a:t>
            </a:r>
            <a:endParaRPr lang="nl-NL" sz="5400" dirty="0">
              <a:latin typeface="Edwardian Script ITC" panose="030303020407070D0804" pitchFamily="66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sz="3600" dirty="0" smtClean="0">
                <a:latin typeface="Edwardian Script ITC" panose="030303020407070D0804" pitchFamily="66" charset="0"/>
              </a:rPr>
              <a:t>Kinkerbabby’s zijn ook Kinkers</a:t>
            </a:r>
          </a:p>
          <a:p>
            <a:r>
              <a:rPr lang="nl-NL" sz="3600" dirty="0" smtClean="0">
                <a:latin typeface="Edwardian Script ITC" panose="030303020407070D0804" pitchFamily="66" charset="0"/>
              </a:rPr>
              <a:t>Kinkers kruipen op elkaar en gaan batsen</a:t>
            </a:r>
          </a:p>
          <a:p>
            <a:r>
              <a:rPr lang="nl-NL" sz="3600" dirty="0" smtClean="0">
                <a:latin typeface="Edwardian Script ITC" panose="030303020407070D0804" pitchFamily="66" charset="0"/>
              </a:rPr>
              <a:t>Geen ooievaar dus!</a:t>
            </a:r>
          </a:p>
          <a:p>
            <a:r>
              <a:rPr lang="nl-NL" sz="3600" dirty="0" smtClean="0">
                <a:latin typeface="Edwardian Script ITC" panose="030303020407070D0804" pitchFamily="66" charset="0"/>
              </a:rPr>
              <a:t>Kinkers hebben een speciaal batsseizoen</a:t>
            </a:r>
          </a:p>
          <a:p>
            <a:r>
              <a:rPr lang="nl-NL" sz="3600" dirty="0">
                <a:latin typeface="Edwardian Script ITC" panose="030303020407070D0804" pitchFamily="66" charset="0"/>
              </a:rPr>
              <a:t>Hiernaast van Ei tot Kinker</a:t>
            </a:r>
          </a:p>
          <a:p>
            <a:endParaRPr lang="nl-NL" sz="3600" dirty="0" smtClean="0">
              <a:latin typeface="Edwardian Script ITC" panose="030303020407070D0804" pitchFamily="66" charset="0"/>
            </a:endParaRPr>
          </a:p>
          <a:p>
            <a:pPr marL="0" indent="0">
              <a:buNone/>
            </a:pPr>
            <a:endParaRPr lang="nl-NL" sz="3600" dirty="0" smtClean="0">
              <a:latin typeface="Edwardian Script ITC" panose="030303020407070D0804" pitchFamily="66" charset="0"/>
            </a:endParaRPr>
          </a:p>
          <a:p>
            <a:endParaRPr lang="nl-NL" sz="3600" dirty="0" smtClean="0">
              <a:latin typeface="Edwardian Script ITC" panose="030303020407070D0804" pitchFamily="66" charset="0"/>
            </a:endParaRPr>
          </a:p>
          <a:p>
            <a:endParaRPr lang="nl-NL" sz="3600" dirty="0">
              <a:latin typeface="Edwardian Script ITC" panose="030303020407070D0804" pitchFamily="66" charset="0"/>
            </a:endParaRPr>
          </a:p>
        </p:txBody>
      </p:sp>
      <p:pic>
        <p:nvPicPr>
          <p:cNvPr id="8" name="Picture 2" descr="http://ns.umich.edu/Releases/2013/Mar13/tadpo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8057" y="0"/>
            <a:ext cx="3243943" cy="3283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1593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5400" dirty="0" smtClean="0">
                <a:latin typeface="Edwardian Script ITC" panose="030303020407070D0804" pitchFamily="66" charset="0"/>
              </a:rPr>
              <a:t>Reproductie</a:t>
            </a:r>
            <a:endParaRPr lang="nl-NL" sz="5400" dirty="0">
              <a:latin typeface="Edwardian Script ITC" panose="030303020407070D0804" pitchFamily="66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sz="3600" dirty="0" smtClean="0">
                <a:latin typeface="Edwardian Script ITC" panose="030303020407070D0804" pitchFamily="66" charset="0"/>
              </a:rPr>
              <a:t>Kinkerbabby’s zijn ook Kinkers</a:t>
            </a:r>
          </a:p>
          <a:p>
            <a:r>
              <a:rPr lang="nl-NL" sz="3600" dirty="0" smtClean="0">
                <a:latin typeface="Edwardian Script ITC" panose="030303020407070D0804" pitchFamily="66" charset="0"/>
              </a:rPr>
              <a:t>Kinkers kruipen op elkaar en gaan batsen</a:t>
            </a:r>
          </a:p>
          <a:p>
            <a:r>
              <a:rPr lang="nl-NL" sz="3600" dirty="0" smtClean="0">
                <a:latin typeface="Edwardian Script ITC" panose="030303020407070D0804" pitchFamily="66" charset="0"/>
              </a:rPr>
              <a:t>Geen ooievaar dus!</a:t>
            </a:r>
          </a:p>
          <a:p>
            <a:r>
              <a:rPr lang="nl-NL" sz="3600" dirty="0" smtClean="0">
                <a:latin typeface="Edwardian Script ITC" panose="030303020407070D0804" pitchFamily="66" charset="0"/>
              </a:rPr>
              <a:t>Kinkers hebben een speciaal batsseizoen</a:t>
            </a:r>
          </a:p>
          <a:p>
            <a:r>
              <a:rPr lang="nl-NL" sz="3600" dirty="0">
                <a:latin typeface="Edwardian Script ITC" panose="030303020407070D0804" pitchFamily="66" charset="0"/>
              </a:rPr>
              <a:t>Hiernaast van Ei tot Kinker</a:t>
            </a:r>
          </a:p>
          <a:p>
            <a:endParaRPr lang="nl-NL" sz="3600" dirty="0" smtClean="0">
              <a:latin typeface="Edwardian Script ITC" panose="030303020407070D0804" pitchFamily="66" charset="0"/>
            </a:endParaRPr>
          </a:p>
          <a:p>
            <a:pPr marL="0" indent="0">
              <a:buNone/>
            </a:pPr>
            <a:endParaRPr lang="nl-NL" sz="3600" dirty="0" smtClean="0">
              <a:latin typeface="Edwardian Script ITC" panose="030303020407070D0804" pitchFamily="66" charset="0"/>
            </a:endParaRPr>
          </a:p>
          <a:p>
            <a:endParaRPr lang="nl-NL" sz="3600" dirty="0" smtClean="0">
              <a:latin typeface="Edwardian Script ITC" panose="030303020407070D0804" pitchFamily="66" charset="0"/>
            </a:endParaRPr>
          </a:p>
          <a:p>
            <a:endParaRPr lang="nl-NL" sz="3600" dirty="0">
              <a:latin typeface="Edwardian Script ITC" panose="030303020407070D0804" pitchFamily="66" charset="0"/>
            </a:endParaRPr>
          </a:p>
        </p:txBody>
      </p:sp>
      <p:pic>
        <p:nvPicPr>
          <p:cNvPr id="18434" name="Picture 2" descr="http://i.telegraph.co.uk/multimedia/archive/03106/Tadpole_3106165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8089" y="0"/>
            <a:ext cx="3893911" cy="2430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8894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5400" dirty="0" smtClean="0">
                <a:latin typeface="Edwardian Script ITC" panose="030303020407070D0804" pitchFamily="66" charset="0"/>
              </a:rPr>
              <a:t>Reproductie</a:t>
            </a:r>
            <a:endParaRPr lang="nl-NL" sz="5400" dirty="0">
              <a:latin typeface="Edwardian Script ITC" panose="030303020407070D0804" pitchFamily="66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sz="3600" dirty="0" smtClean="0">
                <a:latin typeface="Edwardian Script ITC" panose="030303020407070D0804" pitchFamily="66" charset="0"/>
              </a:rPr>
              <a:t>Kinkerbabby’s zijn ook Kinkers</a:t>
            </a:r>
          </a:p>
          <a:p>
            <a:r>
              <a:rPr lang="nl-NL" sz="3600" dirty="0" smtClean="0">
                <a:latin typeface="Edwardian Script ITC" panose="030303020407070D0804" pitchFamily="66" charset="0"/>
              </a:rPr>
              <a:t>Kinkers kruipen op elkaar en gaan batsen</a:t>
            </a:r>
          </a:p>
          <a:p>
            <a:r>
              <a:rPr lang="nl-NL" sz="3600" dirty="0" smtClean="0">
                <a:latin typeface="Edwardian Script ITC" panose="030303020407070D0804" pitchFamily="66" charset="0"/>
              </a:rPr>
              <a:t>Geen ooievaar dus!</a:t>
            </a:r>
          </a:p>
          <a:p>
            <a:r>
              <a:rPr lang="nl-NL" sz="3600" dirty="0" smtClean="0">
                <a:latin typeface="Edwardian Script ITC" panose="030303020407070D0804" pitchFamily="66" charset="0"/>
              </a:rPr>
              <a:t>Kinkers hebben een speciaal batsseizoen</a:t>
            </a:r>
          </a:p>
          <a:p>
            <a:r>
              <a:rPr lang="nl-NL" sz="3600" dirty="0">
                <a:latin typeface="Edwardian Script ITC" panose="030303020407070D0804" pitchFamily="66" charset="0"/>
              </a:rPr>
              <a:t>Hiernaast van Ei tot Kinker</a:t>
            </a:r>
          </a:p>
          <a:p>
            <a:endParaRPr lang="nl-NL" sz="3600" dirty="0" smtClean="0">
              <a:latin typeface="Edwardian Script ITC" panose="030303020407070D0804" pitchFamily="66" charset="0"/>
            </a:endParaRPr>
          </a:p>
          <a:p>
            <a:pPr marL="0" indent="0">
              <a:buNone/>
            </a:pPr>
            <a:endParaRPr lang="nl-NL" sz="3600" dirty="0" smtClean="0">
              <a:latin typeface="Edwardian Script ITC" panose="030303020407070D0804" pitchFamily="66" charset="0"/>
            </a:endParaRPr>
          </a:p>
          <a:p>
            <a:endParaRPr lang="nl-NL" sz="3600" dirty="0" smtClean="0">
              <a:latin typeface="Edwardian Script ITC" panose="030303020407070D0804" pitchFamily="66" charset="0"/>
            </a:endParaRPr>
          </a:p>
          <a:p>
            <a:endParaRPr lang="nl-NL" sz="3600" dirty="0">
              <a:latin typeface="Edwardian Script ITC" panose="030303020407070D0804" pitchFamily="66" charset="0"/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5506" y="0"/>
            <a:ext cx="4026494" cy="3133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71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5400" dirty="0" smtClean="0">
                <a:latin typeface="Edwardian Script ITC" panose="030303020407070D0804" pitchFamily="66" charset="0"/>
              </a:rPr>
              <a:t>Persoonlijke Anekdote</a:t>
            </a:r>
            <a:endParaRPr lang="nl-NL" sz="5400" dirty="0">
              <a:latin typeface="Edwardian Script ITC" panose="030303020407070D0804" pitchFamily="66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2592925" y="1611085"/>
            <a:ext cx="8915400" cy="5106956"/>
          </a:xfrm>
        </p:spPr>
        <p:txBody>
          <a:bodyPr>
            <a:normAutofit lnSpcReduction="10000"/>
          </a:bodyPr>
          <a:lstStyle/>
          <a:p>
            <a:r>
              <a:rPr lang="nl-NL" sz="3600" dirty="0" smtClean="0">
                <a:latin typeface="Edwardian Script ITC" panose="030303020407070D0804" pitchFamily="66" charset="0"/>
              </a:rPr>
              <a:t>Ooit zag ik een wilde Kinker</a:t>
            </a:r>
          </a:p>
          <a:p>
            <a:r>
              <a:rPr lang="nl-NL" sz="3600" dirty="0" smtClean="0">
                <a:latin typeface="Edwardian Script ITC" panose="030303020407070D0804" pitchFamily="66" charset="0"/>
              </a:rPr>
              <a:t>Wild was hij zeker</a:t>
            </a:r>
          </a:p>
          <a:p>
            <a:r>
              <a:rPr lang="nl-NL" sz="3600" dirty="0" smtClean="0">
                <a:latin typeface="Edwardian Script ITC" panose="030303020407070D0804" pitchFamily="66" charset="0"/>
              </a:rPr>
              <a:t>Toen zwom hij weg</a:t>
            </a:r>
          </a:p>
          <a:p>
            <a:r>
              <a:rPr lang="nl-NL" sz="3600" dirty="0" smtClean="0">
                <a:latin typeface="Edwardian Script ITC" panose="030303020407070D0804" pitchFamily="66" charset="0"/>
              </a:rPr>
              <a:t>Mijn hart was gebroken</a:t>
            </a:r>
          </a:p>
          <a:p>
            <a:r>
              <a:rPr lang="nl-NL" sz="3600" dirty="0" smtClean="0">
                <a:latin typeface="Edwardian Script ITC" panose="030303020407070D0804" pitchFamily="66" charset="0"/>
              </a:rPr>
              <a:t>Op een dag ging de deurbel</a:t>
            </a:r>
          </a:p>
          <a:p>
            <a:r>
              <a:rPr lang="nl-NL" sz="3600" dirty="0" smtClean="0">
                <a:latin typeface="Edwardian Script ITC" panose="030303020407070D0804" pitchFamily="66" charset="0"/>
              </a:rPr>
              <a:t>Het was de Kinker </a:t>
            </a:r>
          </a:p>
          <a:p>
            <a:r>
              <a:rPr lang="nl-NL" sz="3600" dirty="0" smtClean="0">
                <a:latin typeface="Edwardian Script ITC" panose="030303020407070D0804" pitchFamily="66" charset="0"/>
              </a:rPr>
              <a:t>Mijn leven was compleet en de Kinker steeg op naar Valhalla</a:t>
            </a:r>
          </a:p>
          <a:p>
            <a:r>
              <a:rPr lang="nl-NL" sz="3600" dirty="0" smtClean="0">
                <a:latin typeface="Edwardian Script ITC" panose="030303020407070D0804" pitchFamily="66" charset="0"/>
              </a:rPr>
              <a:t>Heil aan Karel, Koning der Kinkers!</a:t>
            </a:r>
            <a:endParaRPr lang="nl-NL" sz="3600" dirty="0">
              <a:latin typeface="Edwardian Script ITC" panose="030303020407070D08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65189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956383" y="252549"/>
            <a:ext cx="8911687" cy="1280890"/>
          </a:xfrm>
        </p:spPr>
        <p:txBody>
          <a:bodyPr/>
          <a:lstStyle/>
          <a:p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800809" y="-208384"/>
            <a:ext cx="10627534" cy="37776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5400" dirty="0" smtClean="0">
                <a:latin typeface="Edwardian Script ITC" panose="030303020407070D0804" pitchFamily="66" charset="0"/>
              </a:rPr>
              <a:t>                                 </a:t>
            </a:r>
          </a:p>
          <a:p>
            <a:pPr marL="0" indent="0">
              <a:buNone/>
            </a:pPr>
            <a:r>
              <a:rPr lang="nl-NL" sz="5400" dirty="0">
                <a:latin typeface="Edwardian Script ITC" panose="030303020407070D0804" pitchFamily="66" charset="0"/>
              </a:rPr>
              <a:t> </a:t>
            </a:r>
            <a:r>
              <a:rPr lang="nl-NL" sz="5400" dirty="0" smtClean="0">
                <a:latin typeface="Edwardian Script ITC" panose="030303020407070D0804" pitchFamily="66" charset="0"/>
              </a:rPr>
              <a:t>                                  Bedankt voor het luisteren!</a:t>
            </a:r>
            <a:br>
              <a:rPr lang="nl-NL" sz="5400" dirty="0" smtClean="0">
                <a:latin typeface="Edwardian Script ITC" panose="030303020407070D0804" pitchFamily="66" charset="0"/>
              </a:rPr>
            </a:br>
            <a:r>
              <a:rPr lang="nl-NL" sz="5400" dirty="0" smtClean="0">
                <a:latin typeface="Edwardian Script ITC" panose="030303020407070D0804" pitchFamily="66" charset="0"/>
              </a:rPr>
              <a:t>                                   Zijn er nog vragen?</a:t>
            </a:r>
            <a:br>
              <a:rPr lang="nl-NL" sz="5400" dirty="0" smtClean="0">
                <a:latin typeface="Edwardian Script ITC" panose="030303020407070D0804" pitchFamily="66" charset="0"/>
              </a:rPr>
            </a:br>
            <a:r>
              <a:rPr lang="nl-NL" sz="5400" dirty="0" smtClean="0">
                <a:latin typeface="Edwardian Script ITC" panose="030303020407070D0804" pitchFamily="66" charset="0"/>
              </a:rPr>
              <a:t>                                                            </a:t>
            </a:r>
            <a:endParaRPr lang="nl-NL" sz="5400" dirty="0">
              <a:latin typeface="Edwardian Script ITC" panose="030303020407070D0804" pitchFamily="66" charset="0"/>
            </a:endParaRPr>
          </a:p>
        </p:txBody>
      </p:sp>
      <p:pic>
        <p:nvPicPr>
          <p:cNvPr id="19458" name="Picture 2" descr="http://vignette2.wikia.nocookie.net/mspaintadventures/images/2/24/Bslick0a.png/revision/latest?cb=201211141358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334" y="391886"/>
            <a:ext cx="4187512" cy="6164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http://ih1.redbubble.net/image.96844397.1893/flat,800x800,070,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034" y="4019565"/>
            <a:ext cx="2795040" cy="2795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95074" y="2988807"/>
            <a:ext cx="3050710" cy="3869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06050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5400" dirty="0" smtClean="0">
                <a:latin typeface="Edwardian Script ITC" panose="030303020407070D0804" pitchFamily="66" charset="0"/>
              </a:rPr>
              <a:t>Einde!</a:t>
            </a:r>
            <a:endParaRPr lang="nl-NL" sz="5400" dirty="0">
              <a:latin typeface="Edwardian Script ITC" panose="030303020407070D0804" pitchFamily="66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 smtClean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 smtClean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 smtClean="0"/>
              <a:t> </a:t>
            </a:r>
            <a:r>
              <a:rPr lang="nl-NL" sz="3600" dirty="0" smtClean="0">
                <a:latin typeface="Edwardian Script ITC" panose="030303020407070D0804" pitchFamily="66" charset="0"/>
              </a:rPr>
              <a:t>Heil Vamana, lees de Barry</a:t>
            </a:r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948" y="1533951"/>
            <a:ext cx="7132289" cy="4719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276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159015" y="353522"/>
            <a:ext cx="8911687" cy="1280890"/>
          </a:xfrm>
        </p:spPr>
        <p:txBody>
          <a:bodyPr/>
          <a:lstStyle/>
          <a:p>
            <a:r>
              <a:rPr lang="nl-NL" sz="5400" dirty="0" smtClean="0">
                <a:latin typeface="Edwardian Script ITC" panose="030303020407070D0804" pitchFamily="66" charset="0"/>
              </a:rPr>
              <a:t>Inhoud</a:t>
            </a:r>
            <a:endParaRPr lang="nl-NL" sz="5400" dirty="0">
              <a:latin typeface="Edwardian Script ITC" panose="030303020407070D0804" pitchFamily="66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2978020" y="1741714"/>
            <a:ext cx="8915400" cy="3777622"/>
          </a:xfrm>
        </p:spPr>
        <p:txBody>
          <a:bodyPr>
            <a:normAutofit/>
          </a:bodyPr>
          <a:lstStyle/>
          <a:p>
            <a:r>
              <a:rPr lang="nl-NL" sz="3600" dirty="0" smtClean="0">
                <a:latin typeface="Edwardian Script ITC" panose="030303020407070D0804" pitchFamily="66" charset="0"/>
              </a:rPr>
              <a:t>Soorten Kinkers</a:t>
            </a:r>
          </a:p>
          <a:p>
            <a:r>
              <a:rPr lang="nl-NL" sz="3600" dirty="0" smtClean="0">
                <a:latin typeface="Edwardian Script ITC" panose="030303020407070D0804" pitchFamily="66" charset="0"/>
              </a:rPr>
              <a:t>Leefgebied</a:t>
            </a:r>
          </a:p>
          <a:p>
            <a:r>
              <a:rPr lang="nl-NL" sz="3600" dirty="0" smtClean="0">
                <a:latin typeface="Edwardian Script ITC" panose="030303020407070D0804" pitchFamily="66" charset="0"/>
              </a:rPr>
              <a:t>Voedsel</a:t>
            </a:r>
          </a:p>
          <a:p>
            <a:r>
              <a:rPr lang="nl-NL" sz="3600" dirty="0" smtClean="0">
                <a:latin typeface="Edwardian Script ITC" panose="030303020407070D0804" pitchFamily="66" charset="0"/>
              </a:rPr>
              <a:t>Reproductie</a:t>
            </a:r>
          </a:p>
          <a:p>
            <a:r>
              <a:rPr lang="nl-NL" sz="3600" dirty="0" smtClean="0">
                <a:latin typeface="Edwardian Script ITC" panose="030303020407070D0804" pitchFamily="66" charset="0"/>
              </a:rPr>
              <a:t>Persoonlijke Anekdote</a:t>
            </a:r>
          </a:p>
          <a:p>
            <a:endParaRPr lang="nl-NL" sz="3600" dirty="0" smtClean="0">
              <a:latin typeface="Edwardian Script ITC" panose="030303020407070D0804" pitchFamily="66" charset="0"/>
            </a:endParaRPr>
          </a:p>
          <a:p>
            <a:endParaRPr lang="nl-NL" sz="3600" dirty="0">
              <a:latin typeface="Edwardian Script ITC" panose="030303020407070D08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60237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5400" dirty="0" smtClean="0">
                <a:latin typeface="Edwardian Script ITC" panose="030303020407070D0804" pitchFamily="66" charset="0"/>
              </a:rPr>
              <a:t>Soorten Kinkers</a:t>
            </a:r>
            <a:endParaRPr lang="nl-NL" sz="5400" dirty="0">
              <a:latin typeface="Edwardian Script ITC" panose="030303020407070D0804" pitchFamily="66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sz="3600" dirty="0" smtClean="0">
                <a:latin typeface="Edwardian Script ITC" panose="030303020407070D0804" pitchFamily="66" charset="0"/>
              </a:rPr>
              <a:t>Er zijn veel soorten Kinkers</a:t>
            </a:r>
          </a:p>
          <a:p>
            <a:r>
              <a:rPr lang="nl-NL" sz="3600" dirty="0" smtClean="0">
                <a:latin typeface="Edwardian Script ITC" panose="030303020407070D0804" pitchFamily="66" charset="0"/>
              </a:rPr>
              <a:t>Smerdis is geen Kinker</a:t>
            </a:r>
          </a:p>
          <a:p>
            <a:r>
              <a:rPr lang="nl-NL" sz="3600" dirty="0" smtClean="0">
                <a:latin typeface="Edwardian Script ITC" panose="030303020407070D0804" pitchFamily="66" charset="0"/>
              </a:rPr>
              <a:t>Zie jij het verschil?</a:t>
            </a:r>
          </a:p>
          <a:p>
            <a:endParaRPr lang="nl-NL" sz="3600" dirty="0">
              <a:latin typeface="Edwardian Script ITC" panose="030303020407070D08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02641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5400" dirty="0" smtClean="0">
                <a:latin typeface="Edwardian Script ITC" panose="030303020407070D0804" pitchFamily="66" charset="0"/>
              </a:rPr>
              <a:t>Soorten Kinkers</a:t>
            </a:r>
            <a:endParaRPr lang="nl-NL" sz="5400" dirty="0">
              <a:latin typeface="Edwardian Script ITC" panose="030303020407070D0804" pitchFamily="66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sz="3600" dirty="0" smtClean="0">
                <a:latin typeface="Edwardian Script ITC" panose="030303020407070D0804" pitchFamily="66" charset="0"/>
              </a:rPr>
              <a:t>Er zijn veel soorten Kinkers</a:t>
            </a:r>
          </a:p>
          <a:p>
            <a:r>
              <a:rPr lang="nl-NL" sz="3600" dirty="0" smtClean="0">
                <a:latin typeface="Edwardian Script ITC" panose="030303020407070D0804" pitchFamily="66" charset="0"/>
              </a:rPr>
              <a:t>Smerdis is geen Kinker</a:t>
            </a:r>
          </a:p>
          <a:p>
            <a:r>
              <a:rPr lang="nl-NL" sz="3600" dirty="0" smtClean="0">
                <a:latin typeface="Edwardian Script ITC" panose="030303020407070D0804" pitchFamily="66" charset="0"/>
              </a:rPr>
              <a:t>Zie jij het verschil?</a:t>
            </a:r>
          </a:p>
          <a:p>
            <a:endParaRPr lang="nl-NL" sz="3600" dirty="0">
              <a:latin typeface="Edwardian Script ITC" panose="030303020407070D0804" pitchFamily="66" charset="0"/>
            </a:endParaRPr>
          </a:p>
        </p:txBody>
      </p:sp>
      <p:pic>
        <p:nvPicPr>
          <p:cNvPr id="5122" name="Picture 2" descr="https://upload.wikimedia.org/wikipedia/commons/c/c2/Smerdi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997" y="4169180"/>
            <a:ext cx="2680930" cy="2721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8869" y="4218156"/>
            <a:ext cx="2875400" cy="2623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108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5400" dirty="0" smtClean="0">
                <a:latin typeface="Edwardian Script ITC" panose="030303020407070D0804" pitchFamily="66" charset="0"/>
              </a:rPr>
              <a:t>Leefgebied</a:t>
            </a:r>
            <a:endParaRPr lang="nl-NL" sz="5400" dirty="0">
              <a:latin typeface="Edwardian Script ITC" panose="030303020407070D0804" pitchFamily="66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sz="3600" dirty="0" smtClean="0">
                <a:latin typeface="Edwardian Script ITC" panose="030303020407070D0804" pitchFamily="66" charset="0"/>
              </a:rPr>
              <a:t>Kinkers zijn graag nat</a:t>
            </a:r>
          </a:p>
          <a:p>
            <a:r>
              <a:rPr lang="nl-NL" sz="3600" dirty="0" smtClean="0">
                <a:latin typeface="Edwardian Script ITC" panose="030303020407070D0804" pitchFamily="66" charset="0"/>
              </a:rPr>
              <a:t>Kinkers houden van water</a:t>
            </a:r>
          </a:p>
          <a:p>
            <a:r>
              <a:rPr lang="nl-NL" sz="3600" dirty="0" smtClean="0">
                <a:latin typeface="Edwardian Script ITC" panose="030303020407070D0804" pitchFamily="66" charset="0"/>
              </a:rPr>
              <a:t>Ze wonen vooral in sloten</a:t>
            </a:r>
          </a:p>
          <a:p>
            <a:pPr marL="0" indent="0">
              <a:buNone/>
            </a:pPr>
            <a:endParaRPr lang="nl-NL" sz="3600" dirty="0">
              <a:latin typeface="Edwardian Script ITC" panose="030303020407070D08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76899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mijnkeuze.nl/coppermine/albums/userpics/10001/20100523PolderNieuwkoopKle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50549"/>
            <a:ext cx="12192000" cy="8124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102584" y="201081"/>
            <a:ext cx="9986832" cy="1280890"/>
          </a:xfrm>
        </p:spPr>
        <p:txBody>
          <a:bodyPr>
            <a:normAutofit/>
          </a:bodyPr>
          <a:lstStyle/>
          <a:p>
            <a:r>
              <a:rPr lang="nl-NL" sz="5400" dirty="0" smtClean="0">
                <a:latin typeface="Edwardian Script ITC" panose="030303020407070D0804" pitchFamily="66" charset="0"/>
              </a:rPr>
              <a:t>     Hier zou wel een Kinkertje in kunnen zitten</a:t>
            </a:r>
            <a:endParaRPr lang="nl-NL" sz="5400" dirty="0">
              <a:latin typeface="Edwardian Script ITC" panose="030303020407070D0804" pitchFamily="66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nl-NL" sz="3600" dirty="0">
              <a:latin typeface="Edwardian Script ITC" panose="030303020407070D08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1777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5400" dirty="0" smtClean="0">
                <a:latin typeface="Edwardian Script ITC" panose="030303020407070D0804" pitchFamily="66" charset="0"/>
              </a:rPr>
              <a:t>Voedsel</a:t>
            </a:r>
            <a:endParaRPr lang="nl-NL" sz="5400" dirty="0">
              <a:latin typeface="Edwardian Script ITC" panose="030303020407070D0804" pitchFamily="66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sz="3600" dirty="0" smtClean="0">
                <a:latin typeface="Edwardian Script ITC" panose="030303020407070D0804" pitchFamily="66" charset="0"/>
              </a:rPr>
              <a:t>Kinkers lusten graag insecten</a:t>
            </a:r>
          </a:p>
          <a:p>
            <a:r>
              <a:rPr lang="nl-NL" sz="3600" dirty="0" smtClean="0">
                <a:latin typeface="Edwardian Script ITC" panose="030303020407070D0804" pitchFamily="66" charset="0"/>
              </a:rPr>
              <a:t>Ze eten met hun mond</a:t>
            </a:r>
          </a:p>
          <a:p>
            <a:r>
              <a:rPr lang="nl-NL" sz="3600" dirty="0" smtClean="0">
                <a:latin typeface="Edwardian Script ITC" panose="030303020407070D0804" pitchFamily="66" charset="0"/>
              </a:rPr>
              <a:t>Kinkers doen niet aan chique diners</a:t>
            </a:r>
            <a:endParaRPr lang="nl-NL" sz="3600" dirty="0">
              <a:latin typeface="Edwardian Script ITC" panose="030303020407070D08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75352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5400" dirty="0" smtClean="0">
                <a:latin typeface="Edwardian Script ITC" panose="030303020407070D0804" pitchFamily="66" charset="0"/>
              </a:rPr>
              <a:t>Voedsel</a:t>
            </a:r>
            <a:endParaRPr lang="nl-NL" sz="5400" dirty="0">
              <a:latin typeface="Edwardian Script ITC" panose="030303020407070D0804" pitchFamily="66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sz="3600" dirty="0" smtClean="0">
                <a:latin typeface="Edwardian Script ITC" panose="030303020407070D0804" pitchFamily="66" charset="0"/>
              </a:rPr>
              <a:t>Kinkers lusten graag insecten</a:t>
            </a:r>
          </a:p>
          <a:p>
            <a:r>
              <a:rPr lang="nl-NL" sz="3600" dirty="0" smtClean="0">
                <a:latin typeface="Edwardian Script ITC" panose="030303020407070D0804" pitchFamily="66" charset="0"/>
              </a:rPr>
              <a:t>Ze eten met hun mond</a:t>
            </a:r>
          </a:p>
          <a:p>
            <a:r>
              <a:rPr lang="nl-NL" sz="3600" dirty="0" smtClean="0">
                <a:latin typeface="Edwardian Script ITC" panose="030303020407070D0804" pitchFamily="66" charset="0"/>
              </a:rPr>
              <a:t>Kinkers doen niet aan chique diners</a:t>
            </a:r>
            <a:endParaRPr lang="nl-NL" sz="3600" dirty="0">
              <a:latin typeface="Edwardian Script ITC" panose="030303020407070D0804" pitchFamily="66" charset="0"/>
            </a:endParaRPr>
          </a:p>
        </p:txBody>
      </p:sp>
      <p:pic>
        <p:nvPicPr>
          <p:cNvPr id="9218" name="Picture 2" descr="http://www.kidsweek.nl/assets/articles/images/_resampled/SetWidth575-dreamstimes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5974" y="4497354"/>
            <a:ext cx="3138900" cy="2090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88477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www.kidsweek.nl/assets/articles/images/_resampled/SetWidth575-dreamstimes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5974" y="4497354"/>
            <a:ext cx="3138900" cy="2090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5400" dirty="0" smtClean="0">
                <a:latin typeface="Edwardian Script ITC" panose="030303020407070D0804" pitchFamily="66" charset="0"/>
              </a:rPr>
              <a:t>Voedsel</a:t>
            </a:r>
            <a:endParaRPr lang="nl-NL" sz="5400" dirty="0">
              <a:latin typeface="Edwardian Script ITC" panose="030303020407070D0804" pitchFamily="66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sz="3600" dirty="0" smtClean="0">
                <a:latin typeface="Edwardian Script ITC" panose="030303020407070D0804" pitchFamily="66" charset="0"/>
              </a:rPr>
              <a:t>Kinkers lusten graag insecten</a:t>
            </a:r>
          </a:p>
          <a:p>
            <a:r>
              <a:rPr lang="nl-NL" sz="3600" dirty="0" smtClean="0">
                <a:latin typeface="Edwardian Script ITC" panose="030303020407070D0804" pitchFamily="66" charset="0"/>
              </a:rPr>
              <a:t>Ze eten met hun mond</a:t>
            </a:r>
          </a:p>
          <a:p>
            <a:r>
              <a:rPr lang="nl-NL" sz="3600" dirty="0" smtClean="0">
                <a:latin typeface="Edwardian Script ITC" panose="030303020407070D0804" pitchFamily="66" charset="0"/>
              </a:rPr>
              <a:t>Kinkers doen niet aan chique diners</a:t>
            </a:r>
          </a:p>
          <a:p>
            <a:pPr marL="0" indent="0">
              <a:buNone/>
            </a:pPr>
            <a:r>
              <a:rPr lang="nl-NL" sz="3600" dirty="0" smtClean="0">
                <a:latin typeface="Edwardian Script ITC" panose="030303020407070D0804" pitchFamily="66" charset="0"/>
              </a:rPr>
              <a:t/>
            </a:r>
            <a:br>
              <a:rPr lang="nl-NL" sz="3600" dirty="0" smtClean="0">
                <a:latin typeface="Edwardian Script ITC" panose="030303020407070D0804" pitchFamily="66" charset="0"/>
              </a:rPr>
            </a:br>
            <a:r>
              <a:rPr lang="nl-NL" sz="3600" dirty="0" smtClean="0">
                <a:latin typeface="Edwardian Script ITC" panose="030303020407070D0804" pitchFamily="66" charset="0"/>
              </a:rPr>
              <a:t>Lekker!                       </a:t>
            </a:r>
            <a:endParaRPr lang="nl-NL" sz="3600" dirty="0">
              <a:latin typeface="Edwardian Script ITC" panose="030303020407070D08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9460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ert">
  <a:themeElements>
    <a:clrScheme name="Sliert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Sliert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ert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59</TotalTime>
  <Words>328</Words>
  <Application>Microsoft Office PowerPoint</Application>
  <PresentationFormat>Breedbeeld</PresentationFormat>
  <Paragraphs>95</Paragraphs>
  <Slides>18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18</vt:i4>
      </vt:variant>
    </vt:vector>
  </HeadingPairs>
  <TitlesOfParts>
    <vt:vector size="23" baseType="lpstr">
      <vt:lpstr>Arial</vt:lpstr>
      <vt:lpstr>Century Gothic</vt:lpstr>
      <vt:lpstr>Edwardian Script ITC</vt:lpstr>
      <vt:lpstr>Wingdings 3</vt:lpstr>
      <vt:lpstr>Sliert</vt:lpstr>
      <vt:lpstr>Spreekbeurt over Kinkers</vt:lpstr>
      <vt:lpstr>Inhoud</vt:lpstr>
      <vt:lpstr>Soorten Kinkers</vt:lpstr>
      <vt:lpstr>Soorten Kinkers</vt:lpstr>
      <vt:lpstr>Leefgebied</vt:lpstr>
      <vt:lpstr>     Hier zou wel een Kinkertje in kunnen zitten</vt:lpstr>
      <vt:lpstr>Voedsel</vt:lpstr>
      <vt:lpstr>Voedsel</vt:lpstr>
      <vt:lpstr>Voedsel</vt:lpstr>
      <vt:lpstr>Voedsel</vt:lpstr>
      <vt:lpstr>Reproductie</vt:lpstr>
      <vt:lpstr>Reproductie</vt:lpstr>
      <vt:lpstr>Reproductie</vt:lpstr>
      <vt:lpstr>Reproductie</vt:lpstr>
      <vt:lpstr>Reproductie</vt:lpstr>
      <vt:lpstr>Persoonlijke Anekdote</vt:lpstr>
      <vt:lpstr>PowerPoint-presentatie</vt:lpstr>
      <vt:lpstr>Einde!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Spreekbeurt over Kinkers</dc:title>
  <dc:creator>Marsman, Stijn</dc:creator>
  <cp:lastModifiedBy>Marsman, Stijn</cp:lastModifiedBy>
  <cp:revision>7</cp:revision>
  <dcterms:created xsi:type="dcterms:W3CDTF">2016-06-08T11:16:03Z</dcterms:created>
  <dcterms:modified xsi:type="dcterms:W3CDTF">2016-06-08T12:15:29Z</dcterms:modified>
</cp:coreProperties>
</file>