
<file path=[Content_Types].xml><?xml version="1.0" encoding="utf-8"?>
<Types xmlns="http://schemas.openxmlformats.org/package/2006/content-types">
  <Default Extension="jpg" ContentType="image/jpeg"/>
  <Default Extension="png" ContentType="image/png"/>
  <Default Extension="rels" ContentType="application/vnd.openxmlformats-package.relationships+xml"/>
  <Default Extension="xml" ContentType="application/xml"/>
  <Override PartName="/ppt/theme/theme1.xml" ContentType="application/vnd.openxmlformats-officedocument.theme+xml"/>
  <Override PartName="/ppt/theme/theme2.xml" ContentType="application/vnd.openxmlformats-officedocument.theme+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presProps.xml" ContentType="application/vnd.openxmlformats-officedocument.presentationml.presProps+xml"/>
  <Override PartName="/ppt/presentation.xml" ContentType="application/vnd.openxmlformats-officedocument.presentationml.presentation.main+xml"/>
  <Override PartName="/ppt/metadata" ContentType="application/binary"/>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2" Type="http://schemas.openxmlformats.org/officeDocument/2006/relationships/custom-properties" Target="docProps/custom.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strictFirstAndLastChars="0" saveSubsetFonts="1">
  <p:sldMasterIdLst>
    <p:sldMasterId id="2147483648" r:id="rId3"/>
  </p:sldMasterIdLst>
  <p:notesMasterIdLst>
    <p:notesMasterId r:id="rId4"/>
  </p:notes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 id="271" r:id="rId20"/>
    <p:sldId id="272" r:id="rId21"/>
    <p:sldId id="273" r:id="rId22"/>
    <p:sldId id="274" r:id="rId23"/>
    <p:sldId id="275" r:id="rId24"/>
    <p:sldId id="276" r:id="rId25"/>
    <p:sldId id="277" r:id="rId26"/>
    <p:sldId id="278" r:id="rId27"/>
    <p:sldId id="279" r:id="rId28"/>
    <p:sldId id="280" r:id="rId29"/>
    <p:sldId id="281" r:id="rId30"/>
    <p:sldId id="282" r:id="rId31"/>
    <p:sldId id="283" r:id="rId32"/>
    <p:sldId id="284" r:id="rId33"/>
    <p:sldId id="285" r:id="rId34"/>
    <p:sldId id="286" r:id="rId35"/>
    <p:sldId id="287" r:id="rId36"/>
    <p:sldId id="288" r:id="rId37"/>
    <p:sldId id="289" r:id="rId38"/>
    <p:sldId id="290" r:id="rId39"/>
    <p:sldId id="291" r:id="rId40"/>
  </p:sldIdLst>
  <p:sldSz cy="5143500" cx="91440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GoogleSlidesCustomDataVersion2">
      <go:slidesCustomData xmlns:go="http://customooxmlschemas.google.com/" r:id="rId41" roundtripDataSignature="AMtx7mj3lqh6N1bB9ICsQXsGS4llcynMPw=="/>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13" Type="http://schemas.openxmlformats.org/officeDocument/2006/relationships/slide" Target="slides/slide9.xml"/><Relationship Id="rId39" Type="http://schemas.openxmlformats.org/officeDocument/2006/relationships/slide" Target="slides/slide35.xml"/><Relationship Id="rId18" Type="http://schemas.openxmlformats.org/officeDocument/2006/relationships/slide" Target="slides/slide14.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customXml" Target="../customXml/item1.xml"/><Relationship Id="rId7" Type="http://schemas.openxmlformats.org/officeDocument/2006/relationships/slide" Target="slides/slide3.xml"/><Relationship Id="rId20" Type="http://schemas.openxmlformats.org/officeDocument/2006/relationships/slide" Target="slides/slide16.xml"/><Relationship Id="rId41" Type="http://customschemas.google.com/relationships/presentationmetadata" Target="metadata"/><Relationship Id="rId2" Type="http://schemas.openxmlformats.org/officeDocument/2006/relationships/presProps" Target="presProps.xml"/><Relationship Id="rId29" Type="http://schemas.openxmlformats.org/officeDocument/2006/relationships/slide" Target="slides/slide25.xml"/><Relationship Id="rId16" Type="http://schemas.openxmlformats.org/officeDocument/2006/relationships/slide" Target="slides/slide12.xml"/><Relationship Id="rId40" Type="http://schemas.openxmlformats.org/officeDocument/2006/relationships/slide" Target="slides/slide36.xml"/><Relationship Id="rId24" Type="http://schemas.openxmlformats.org/officeDocument/2006/relationships/slide" Target="slides/slide20.xml"/><Relationship Id="rId1" Type="http://schemas.openxmlformats.org/officeDocument/2006/relationships/theme" Target="theme/theme1.xml"/><Relationship Id="rId6" Type="http://schemas.openxmlformats.org/officeDocument/2006/relationships/slide" Target="slides/slide2.xml"/><Relationship Id="rId11" Type="http://schemas.openxmlformats.org/officeDocument/2006/relationships/slide" Target="slides/slide7.xml"/><Relationship Id="rId32" Type="http://schemas.openxmlformats.org/officeDocument/2006/relationships/slide" Target="slides/slide28.xml"/><Relationship Id="rId37" Type="http://schemas.openxmlformats.org/officeDocument/2006/relationships/slide" Target="slides/slide33.xml"/><Relationship Id="rId23" Type="http://schemas.openxmlformats.org/officeDocument/2006/relationships/slide" Target="slides/slide19.xml"/><Relationship Id="rId28" Type="http://schemas.openxmlformats.org/officeDocument/2006/relationships/slide" Target="slides/slide24.xml"/><Relationship Id="rId5" Type="http://schemas.openxmlformats.org/officeDocument/2006/relationships/slide" Target="slides/slide1.xml"/><Relationship Id="rId15" Type="http://schemas.openxmlformats.org/officeDocument/2006/relationships/slide" Target="slides/slide11.xml"/><Relationship Id="rId36" Type="http://schemas.openxmlformats.org/officeDocument/2006/relationships/slide" Target="slides/slide32.xml"/><Relationship Id="rId31" Type="http://schemas.openxmlformats.org/officeDocument/2006/relationships/slide" Target="slides/slide27.xml"/><Relationship Id="rId10" Type="http://schemas.openxmlformats.org/officeDocument/2006/relationships/slide" Target="slides/slide6.xml"/><Relationship Id="rId19" Type="http://schemas.openxmlformats.org/officeDocument/2006/relationships/slide" Target="slides/slide15.xml"/><Relationship Id="rId44" Type="http://schemas.openxmlformats.org/officeDocument/2006/relationships/customXml" Target="../customXml/item3.xml"/><Relationship Id="rId22" Type="http://schemas.openxmlformats.org/officeDocument/2006/relationships/slide" Target="slides/slide18.xml"/><Relationship Id="rId4" Type="http://schemas.openxmlformats.org/officeDocument/2006/relationships/notesMaster" Target="notesMasters/notesMaster1.xml"/><Relationship Id="rId9" Type="http://schemas.openxmlformats.org/officeDocument/2006/relationships/slide" Target="slides/slide5.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14" Type="http://schemas.openxmlformats.org/officeDocument/2006/relationships/slide" Target="slides/slide10.xml"/><Relationship Id="rId43" Type="http://schemas.openxmlformats.org/officeDocument/2006/relationships/customXml" Target="../customXml/item2.xml"/><Relationship Id="rId8" Type="http://schemas.openxmlformats.org/officeDocument/2006/relationships/slide" Target="slides/slide4.xml"/><Relationship Id="rId3" Type="http://schemas.openxmlformats.org/officeDocument/2006/relationships/slideMaster" Target="slideMasters/slideMaster1.xml"/><Relationship Id="rId25" Type="http://schemas.openxmlformats.org/officeDocument/2006/relationships/slide" Target="slides/slide21.xml"/><Relationship Id="rId33" Type="http://schemas.openxmlformats.org/officeDocument/2006/relationships/slide" Target="slides/slide29.xml"/><Relationship Id="rId12" Type="http://schemas.openxmlformats.org/officeDocument/2006/relationships/slide" Target="slides/slide8.xml"/><Relationship Id="rId17" Type="http://schemas.openxmlformats.org/officeDocument/2006/relationships/slide" Target="slides/slide13.xml"/><Relationship Id="rId38" Type="http://schemas.openxmlformats.org/officeDocument/2006/relationships/slide" Target="slides/slide3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1pPr>
            <a:lvl2pPr indent="-298450" lvl="1" marL="914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2pPr>
            <a:lvl3pPr indent="-298450" lvl="2" marL="1371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3pPr>
            <a:lvl4pPr indent="-298450" lvl="3" marL="1828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4pPr>
            <a:lvl5pPr indent="-298450" lvl="4" marL="22860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5pPr>
            <a:lvl6pPr indent="-298450" lvl="5" marL="2743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6pPr>
            <a:lvl7pPr indent="-298450" lvl="6" marL="3200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7pPr>
            <a:lvl8pPr indent="-298450" lvl="7" marL="3657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8pPr>
            <a:lvl9pPr indent="-298450" lvl="8" marL="4114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3" name="Shape 53"/>
        <p:cNvGrpSpPr/>
        <p:nvPr/>
      </p:nvGrpSpPr>
      <p:grpSpPr>
        <a:xfrm>
          <a:off x="0" y="0"/>
          <a:ext cx="0" cy="0"/>
          <a:chOff x="0" y="0"/>
          <a:chExt cx="0" cy="0"/>
        </a:xfrm>
      </p:grpSpPr>
      <p:sp>
        <p:nvSpPr>
          <p:cNvPr id="54" name="Google Shape;54;g12ea9a80ff3_0_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55" name="Google Shape;55;g12ea9a80ff3_0_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2" name="Shape 112"/>
        <p:cNvGrpSpPr/>
        <p:nvPr/>
      </p:nvGrpSpPr>
      <p:grpSpPr>
        <a:xfrm>
          <a:off x="0" y="0"/>
          <a:ext cx="0" cy="0"/>
          <a:chOff x="0" y="0"/>
          <a:chExt cx="0" cy="0"/>
        </a:xfrm>
      </p:grpSpPr>
      <p:sp>
        <p:nvSpPr>
          <p:cNvPr id="113" name="Google Shape;113;g8077f2e293_0_4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14" name="Google Shape;114;g8077f2e293_0_4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311150" lvl="0" marL="457200" rtl="0" algn="l">
              <a:lnSpc>
                <a:spcPct val="115000"/>
              </a:lnSpc>
              <a:spcBef>
                <a:spcPts val="0"/>
              </a:spcBef>
              <a:spcAft>
                <a:spcPts val="0"/>
              </a:spcAft>
              <a:buClr>
                <a:schemeClr val="dk1"/>
              </a:buClr>
              <a:buSzPts val="1300"/>
              <a:buFont typeface="Cambria"/>
              <a:buChar char="❖"/>
            </a:pPr>
            <a:r>
              <a:rPr lang="en" sz="1300">
                <a:solidFill>
                  <a:schemeClr val="dk1"/>
                </a:solidFill>
                <a:latin typeface="Cambria"/>
                <a:ea typeface="Cambria"/>
                <a:cs typeface="Cambria"/>
                <a:sym typeface="Cambria"/>
              </a:rPr>
              <a:t>Wettelijke rol binnen de wet op het h</a:t>
            </a:r>
            <a:r>
              <a:rPr lang="en" sz="1300">
                <a:solidFill>
                  <a:schemeClr val="dk1"/>
                </a:solidFill>
                <a:latin typeface="Cambria"/>
                <a:ea typeface="Cambria"/>
                <a:cs typeface="Cambria"/>
                <a:sym typeface="Cambria"/>
                <a:extLst>
                  <a:ext uri="http://customooxmlschemas.google.com/">
                    <go:slidesCustomData xmlns:go="http://customooxmlschemas.google.com/" textRoundtripDataId="6"/>
                  </a:ext>
                </a:extLst>
              </a:rPr>
              <a:t>oger onderwijs en wetenschappelijk onderzoek </a:t>
            </a:r>
            <a:r>
              <a:rPr lang="en" sz="1300">
                <a:solidFill>
                  <a:schemeClr val="dk1"/>
                </a:solidFill>
                <a:latin typeface="Cambria"/>
                <a:ea typeface="Cambria"/>
                <a:cs typeface="Cambria"/>
                <a:sym typeface="Cambria"/>
              </a:rPr>
              <a:t>(Artikel 9.31)</a:t>
            </a:r>
            <a:endParaRPr sz="1300">
              <a:solidFill>
                <a:schemeClr val="dk1"/>
              </a:solidFill>
              <a:latin typeface="Cambria"/>
              <a:ea typeface="Cambria"/>
              <a:cs typeface="Cambria"/>
              <a:sym typeface="Cambria"/>
            </a:endParaRPr>
          </a:p>
          <a:p>
            <a:pPr indent="-311150" lvl="0" marL="457200" rtl="0" algn="l">
              <a:lnSpc>
                <a:spcPct val="115000"/>
              </a:lnSpc>
              <a:spcBef>
                <a:spcPts val="0"/>
              </a:spcBef>
              <a:spcAft>
                <a:spcPts val="0"/>
              </a:spcAft>
              <a:buClr>
                <a:schemeClr val="dk1"/>
              </a:buClr>
              <a:buSzPts val="1300"/>
              <a:buFont typeface="Cambria"/>
              <a:buChar char="❖"/>
            </a:pPr>
            <a:r>
              <a:rPr lang="en" sz="1300">
                <a:solidFill>
                  <a:schemeClr val="dk1"/>
                </a:solidFill>
                <a:highlight>
                  <a:schemeClr val="lt1"/>
                </a:highlight>
                <a:latin typeface="Cambria"/>
                <a:ea typeface="Cambria"/>
                <a:cs typeface="Cambria"/>
                <a:sym typeface="Cambria"/>
              </a:rPr>
              <a:t>De raad bevordert naar vermogen openheid, openbaarheid en onderling overleg in de universiteit</a:t>
            </a:r>
            <a:endParaRPr b="1" sz="1300">
              <a:solidFill>
                <a:schemeClr val="dk1"/>
              </a:solidFill>
              <a:highlight>
                <a:schemeClr val="lt1"/>
              </a:highlight>
              <a:latin typeface="Cambria"/>
              <a:ea typeface="Cambria"/>
              <a:cs typeface="Cambria"/>
              <a:sym typeface="Cambria"/>
            </a:endParaRPr>
          </a:p>
          <a:p>
            <a:pPr indent="-311150" lvl="0" marL="457200" rtl="0" algn="l">
              <a:lnSpc>
                <a:spcPct val="115000"/>
              </a:lnSpc>
              <a:spcBef>
                <a:spcPts val="0"/>
              </a:spcBef>
              <a:spcAft>
                <a:spcPts val="0"/>
              </a:spcAft>
              <a:buClr>
                <a:schemeClr val="dk1"/>
              </a:buClr>
              <a:buSzPts val="1300"/>
              <a:buFont typeface="Cambria"/>
              <a:buChar char="❖"/>
            </a:pPr>
            <a:r>
              <a:rPr lang="en" sz="1300">
                <a:solidFill>
                  <a:schemeClr val="dk1"/>
                </a:solidFill>
                <a:highlight>
                  <a:schemeClr val="lt1"/>
                </a:highlight>
                <a:latin typeface="Cambria"/>
                <a:ea typeface="Cambria"/>
                <a:cs typeface="Cambria"/>
                <a:sym typeface="Cambria"/>
              </a:rPr>
              <a:t>De raad waakt voorts in de universiteit in het algemeen tegen discriminatie op welke grond dan ook en bevordert in het bijzonder de gelijke behandeling van mannen en vrouwen alsmede de inschakeling van personen met een handicap of chronische ziekte en allochtonen</a:t>
            </a:r>
            <a:endParaRPr sz="1300">
              <a:solidFill>
                <a:schemeClr val="dk1"/>
              </a:solidFill>
              <a:highlight>
                <a:schemeClr val="lt1"/>
              </a:highlight>
              <a:latin typeface="Cambria"/>
              <a:ea typeface="Cambria"/>
              <a:cs typeface="Cambria"/>
              <a:sym typeface="Cambria"/>
            </a:endParaRPr>
          </a:p>
          <a:p>
            <a:pPr indent="-311150" lvl="0" marL="457200" rtl="0" algn="l">
              <a:lnSpc>
                <a:spcPct val="115000"/>
              </a:lnSpc>
              <a:spcBef>
                <a:spcPts val="0"/>
              </a:spcBef>
              <a:spcAft>
                <a:spcPts val="0"/>
              </a:spcAft>
              <a:buClr>
                <a:schemeClr val="dk1"/>
              </a:buClr>
              <a:buSzPts val="1300"/>
              <a:buFont typeface="Cambria"/>
              <a:buChar char="❖"/>
            </a:pPr>
            <a:r>
              <a:rPr lang="en" sz="1300">
                <a:solidFill>
                  <a:schemeClr val="dk1"/>
                </a:solidFill>
                <a:latin typeface="Cambria"/>
                <a:ea typeface="Cambria"/>
                <a:cs typeface="Cambria"/>
                <a:sym typeface="Cambria"/>
              </a:rPr>
              <a:t>De raad toetst verder het facultair beleid door middel van instemming en advies</a:t>
            </a:r>
            <a:endParaRPr sz="2400">
              <a:solidFill>
                <a:schemeClr val="dk1"/>
              </a:solidFill>
              <a:latin typeface="Cambria"/>
              <a:ea typeface="Cambria"/>
              <a:cs typeface="Cambria"/>
              <a:sym typeface="Cambria"/>
            </a:endParaRPr>
          </a:p>
          <a:p>
            <a:pPr indent="0" lvl="0" marL="0" rtl="0" algn="l">
              <a:lnSpc>
                <a:spcPct val="100000"/>
              </a:lnSpc>
              <a:spcBef>
                <a:spcPts val="0"/>
              </a:spcBef>
              <a:spcAft>
                <a:spcPts val="0"/>
              </a:spcAft>
              <a:buSzPts val="1100"/>
              <a:buNone/>
            </a:pPr>
            <a:r>
              <a:t/>
            </a:r>
            <a:endParaRPr sz="700"/>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8" name="Shape 118"/>
        <p:cNvGrpSpPr/>
        <p:nvPr/>
      </p:nvGrpSpPr>
      <p:grpSpPr>
        <a:xfrm>
          <a:off x="0" y="0"/>
          <a:ext cx="0" cy="0"/>
          <a:chOff x="0" y="0"/>
          <a:chExt cx="0" cy="0"/>
        </a:xfrm>
      </p:grpSpPr>
      <p:sp>
        <p:nvSpPr>
          <p:cNvPr id="119" name="Google Shape;119;g8077f2e293_0_5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20" name="Google Shape;120;g8077f2e293_0_5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lang="en"/>
              <a:t>Je mag/moet voorgangers altijd benaderen</a:t>
            </a:r>
            <a:endParaRPr/>
          </a:p>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4" name="Shape 124"/>
        <p:cNvGrpSpPr/>
        <p:nvPr/>
      </p:nvGrpSpPr>
      <p:grpSpPr>
        <a:xfrm>
          <a:off x="0" y="0"/>
          <a:ext cx="0" cy="0"/>
          <a:chOff x="0" y="0"/>
          <a:chExt cx="0" cy="0"/>
        </a:xfrm>
      </p:grpSpPr>
      <p:sp>
        <p:nvSpPr>
          <p:cNvPr id="125" name="Google Shape;125;g8077f2e293_0_5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26" name="Google Shape;126;g8077f2e293_0_5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0" name="Shape 130"/>
        <p:cNvGrpSpPr/>
        <p:nvPr/>
      </p:nvGrpSpPr>
      <p:grpSpPr>
        <a:xfrm>
          <a:off x="0" y="0"/>
          <a:ext cx="0" cy="0"/>
          <a:chOff x="0" y="0"/>
          <a:chExt cx="0" cy="0"/>
        </a:xfrm>
      </p:grpSpPr>
      <p:sp>
        <p:nvSpPr>
          <p:cNvPr id="131" name="Google Shape;131;g2e23ba6f0d5_0_1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32" name="Google Shape;132;g2e23ba6f0d5_0_1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7" name="Shape 137"/>
        <p:cNvGrpSpPr/>
        <p:nvPr/>
      </p:nvGrpSpPr>
      <p:grpSpPr>
        <a:xfrm>
          <a:off x="0" y="0"/>
          <a:ext cx="0" cy="0"/>
          <a:chOff x="0" y="0"/>
          <a:chExt cx="0" cy="0"/>
        </a:xfrm>
      </p:grpSpPr>
      <p:sp>
        <p:nvSpPr>
          <p:cNvPr id="138" name="Google Shape;138;g2e23ba6f0d5_0_1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39" name="Google Shape;139;g2e23ba6f0d5_0_1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4" name="Shape 144"/>
        <p:cNvGrpSpPr/>
        <p:nvPr/>
      </p:nvGrpSpPr>
      <p:grpSpPr>
        <a:xfrm>
          <a:off x="0" y="0"/>
          <a:ext cx="0" cy="0"/>
          <a:chOff x="0" y="0"/>
          <a:chExt cx="0" cy="0"/>
        </a:xfrm>
      </p:grpSpPr>
      <p:sp>
        <p:nvSpPr>
          <p:cNvPr id="145" name="Google Shape;145;g2e23ba6f0d5_0_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46" name="Google Shape;146;g2e23ba6f0d5_0_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1" name="Shape 151"/>
        <p:cNvGrpSpPr/>
        <p:nvPr/>
      </p:nvGrpSpPr>
      <p:grpSpPr>
        <a:xfrm>
          <a:off x="0" y="0"/>
          <a:ext cx="0" cy="0"/>
          <a:chOff x="0" y="0"/>
          <a:chExt cx="0" cy="0"/>
        </a:xfrm>
      </p:grpSpPr>
      <p:sp>
        <p:nvSpPr>
          <p:cNvPr id="152" name="Google Shape;152;g8077f2e293_0_6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53" name="Google Shape;153;g8077f2e293_0_6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lang="en"/>
              <a:t>Als je te weinig mensen hebt, kan je ervoor kiezen dit niet te doen</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8" name="Shape 158"/>
        <p:cNvGrpSpPr/>
        <p:nvPr/>
      </p:nvGrpSpPr>
      <p:grpSpPr>
        <a:xfrm>
          <a:off x="0" y="0"/>
          <a:ext cx="0" cy="0"/>
          <a:chOff x="0" y="0"/>
          <a:chExt cx="0" cy="0"/>
        </a:xfrm>
      </p:grpSpPr>
      <p:sp>
        <p:nvSpPr>
          <p:cNvPr id="159" name="Google Shape;159;g8077f2e293_0_13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60" name="Google Shape;160;g8077f2e293_0_13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lang="en"/>
              <a:t>Je mag voorgangers benaderen</a:t>
            </a:r>
            <a:endParaRPr/>
          </a:p>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5" name="Shape 165"/>
        <p:cNvGrpSpPr/>
        <p:nvPr/>
      </p:nvGrpSpPr>
      <p:grpSpPr>
        <a:xfrm>
          <a:off x="0" y="0"/>
          <a:ext cx="0" cy="0"/>
          <a:chOff x="0" y="0"/>
          <a:chExt cx="0" cy="0"/>
        </a:xfrm>
      </p:grpSpPr>
      <p:sp>
        <p:nvSpPr>
          <p:cNvPr id="166" name="Google Shape;166;g8077f2e293_0_8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67" name="Google Shape;167;g8077f2e293_0_8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2" name="Shape 172"/>
        <p:cNvGrpSpPr/>
        <p:nvPr/>
      </p:nvGrpSpPr>
      <p:grpSpPr>
        <a:xfrm>
          <a:off x="0" y="0"/>
          <a:ext cx="0" cy="0"/>
          <a:chOff x="0" y="0"/>
          <a:chExt cx="0" cy="0"/>
        </a:xfrm>
      </p:grpSpPr>
      <p:sp>
        <p:nvSpPr>
          <p:cNvPr id="173" name="Google Shape;173;g8077f2e293_0_8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74" name="Google Shape;174;g8077f2e293_0_8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9" name="Shape 59"/>
        <p:cNvGrpSpPr/>
        <p:nvPr/>
      </p:nvGrpSpPr>
      <p:grpSpPr>
        <a:xfrm>
          <a:off x="0" y="0"/>
          <a:ext cx="0" cy="0"/>
          <a:chOff x="0" y="0"/>
          <a:chExt cx="0" cy="0"/>
        </a:xfrm>
      </p:grpSpPr>
      <p:sp>
        <p:nvSpPr>
          <p:cNvPr id="60" name="Google Shape;60;p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61" name="Google Shape;61;p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9" name="Shape 179"/>
        <p:cNvGrpSpPr/>
        <p:nvPr/>
      </p:nvGrpSpPr>
      <p:grpSpPr>
        <a:xfrm>
          <a:off x="0" y="0"/>
          <a:ext cx="0" cy="0"/>
          <a:chOff x="0" y="0"/>
          <a:chExt cx="0" cy="0"/>
        </a:xfrm>
      </p:grpSpPr>
      <p:sp>
        <p:nvSpPr>
          <p:cNvPr id="180" name="Google Shape;180;g8077f2e293_0_6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81" name="Google Shape;181;g8077f2e293_0_6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5" name="Shape 185"/>
        <p:cNvGrpSpPr/>
        <p:nvPr/>
      </p:nvGrpSpPr>
      <p:grpSpPr>
        <a:xfrm>
          <a:off x="0" y="0"/>
          <a:ext cx="0" cy="0"/>
          <a:chOff x="0" y="0"/>
          <a:chExt cx="0" cy="0"/>
        </a:xfrm>
      </p:grpSpPr>
      <p:sp>
        <p:nvSpPr>
          <p:cNvPr id="186" name="Google Shape;186;g2e1c23a06f3_1_1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87" name="Google Shape;187;g2e1c23a06f3_1_1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3" name="Shape 193"/>
        <p:cNvGrpSpPr/>
        <p:nvPr/>
      </p:nvGrpSpPr>
      <p:grpSpPr>
        <a:xfrm>
          <a:off x="0" y="0"/>
          <a:ext cx="0" cy="0"/>
          <a:chOff x="0" y="0"/>
          <a:chExt cx="0" cy="0"/>
        </a:xfrm>
      </p:grpSpPr>
      <p:sp>
        <p:nvSpPr>
          <p:cNvPr id="194" name="Google Shape;194;g2e2259c7a16_0_1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95" name="Google Shape;195;g2e2259c7a16_0_1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9" name="Shape 199"/>
        <p:cNvGrpSpPr/>
        <p:nvPr/>
      </p:nvGrpSpPr>
      <p:grpSpPr>
        <a:xfrm>
          <a:off x="0" y="0"/>
          <a:ext cx="0" cy="0"/>
          <a:chOff x="0" y="0"/>
          <a:chExt cx="0" cy="0"/>
        </a:xfrm>
      </p:grpSpPr>
      <p:sp>
        <p:nvSpPr>
          <p:cNvPr id="200" name="Google Shape;200;g2e2259c7a16_0_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01" name="Google Shape;201;g2e2259c7a16_0_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7" name="Shape 207"/>
        <p:cNvGrpSpPr/>
        <p:nvPr/>
      </p:nvGrpSpPr>
      <p:grpSpPr>
        <a:xfrm>
          <a:off x="0" y="0"/>
          <a:ext cx="0" cy="0"/>
          <a:chOff x="0" y="0"/>
          <a:chExt cx="0" cy="0"/>
        </a:xfrm>
      </p:grpSpPr>
      <p:sp>
        <p:nvSpPr>
          <p:cNvPr id="208" name="Google Shape;208;g2e2259c7a16_0_2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09" name="Google Shape;209;g2e2259c7a16_0_2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3" name="Shape 213"/>
        <p:cNvGrpSpPr/>
        <p:nvPr/>
      </p:nvGrpSpPr>
      <p:grpSpPr>
        <a:xfrm>
          <a:off x="0" y="0"/>
          <a:ext cx="0" cy="0"/>
          <a:chOff x="0" y="0"/>
          <a:chExt cx="0" cy="0"/>
        </a:xfrm>
      </p:grpSpPr>
      <p:sp>
        <p:nvSpPr>
          <p:cNvPr id="214" name="Google Shape;214;g2e2259c7a16_0_3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15" name="Google Shape;215;g2e2259c7a16_0_3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9" name="Shape 219"/>
        <p:cNvGrpSpPr/>
        <p:nvPr/>
      </p:nvGrpSpPr>
      <p:grpSpPr>
        <a:xfrm>
          <a:off x="0" y="0"/>
          <a:ext cx="0" cy="0"/>
          <a:chOff x="0" y="0"/>
          <a:chExt cx="0" cy="0"/>
        </a:xfrm>
      </p:grpSpPr>
      <p:sp>
        <p:nvSpPr>
          <p:cNvPr id="220" name="Google Shape;220;g2e1c23a06f3_1_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21" name="Google Shape;221;g2e1c23a06f3_1_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5" name="Shape 225"/>
        <p:cNvGrpSpPr/>
        <p:nvPr/>
      </p:nvGrpSpPr>
      <p:grpSpPr>
        <a:xfrm>
          <a:off x="0" y="0"/>
          <a:ext cx="0" cy="0"/>
          <a:chOff x="0" y="0"/>
          <a:chExt cx="0" cy="0"/>
        </a:xfrm>
      </p:grpSpPr>
      <p:sp>
        <p:nvSpPr>
          <p:cNvPr id="226" name="Google Shape;226;g8077f2e293_0_7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27" name="Google Shape;227;g8077f2e293_0_7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1" name="Shape 231"/>
        <p:cNvGrpSpPr/>
        <p:nvPr/>
      </p:nvGrpSpPr>
      <p:grpSpPr>
        <a:xfrm>
          <a:off x="0" y="0"/>
          <a:ext cx="0" cy="0"/>
          <a:chOff x="0" y="0"/>
          <a:chExt cx="0" cy="0"/>
        </a:xfrm>
      </p:grpSpPr>
      <p:sp>
        <p:nvSpPr>
          <p:cNvPr id="232" name="Google Shape;232;g8077f2e293_0_7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33" name="Google Shape;233;g8077f2e293_0_7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7" name="Shape 237"/>
        <p:cNvGrpSpPr/>
        <p:nvPr/>
      </p:nvGrpSpPr>
      <p:grpSpPr>
        <a:xfrm>
          <a:off x="0" y="0"/>
          <a:ext cx="0" cy="0"/>
          <a:chOff x="0" y="0"/>
          <a:chExt cx="0" cy="0"/>
        </a:xfrm>
      </p:grpSpPr>
      <p:sp>
        <p:nvSpPr>
          <p:cNvPr id="238" name="Google Shape;238;g8077f2e293_0_13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39" name="Google Shape;239;g8077f2e293_0_13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5" name="Shape 65"/>
        <p:cNvGrpSpPr/>
        <p:nvPr/>
      </p:nvGrpSpPr>
      <p:grpSpPr>
        <a:xfrm>
          <a:off x="0" y="0"/>
          <a:ext cx="0" cy="0"/>
          <a:chOff x="0" y="0"/>
          <a:chExt cx="0" cy="0"/>
        </a:xfrm>
      </p:grpSpPr>
      <p:sp>
        <p:nvSpPr>
          <p:cNvPr id="66" name="Google Shape;66;g8077f2e293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67" name="Google Shape;67;g8077f2e293_0_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3" name="Shape 243"/>
        <p:cNvGrpSpPr/>
        <p:nvPr/>
      </p:nvGrpSpPr>
      <p:grpSpPr>
        <a:xfrm>
          <a:off x="0" y="0"/>
          <a:ext cx="0" cy="0"/>
          <a:chOff x="0" y="0"/>
          <a:chExt cx="0" cy="0"/>
        </a:xfrm>
      </p:grpSpPr>
      <p:sp>
        <p:nvSpPr>
          <p:cNvPr id="244" name="Google Shape;244;g8077f2e293_0_11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45" name="Google Shape;245;g8077f2e293_0_11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9" name="Shape 249"/>
        <p:cNvGrpSpPr/>
        <p:nvPr/>
      </p:nvGrpSpPr>
      <p:grpSpPr>
        <a:xfrm>
          <a:off x="0" y="0"/>
          <a:ext cx="0" cy="0"/>
          <a:chOff x="0" y="0"/>
          <a:chExt cx="0" cy="0"/>
        </a:xfrm>
      </p:grpSpPr>
      <p:sp>
        <p:nvSpPr>
          <p:cNvPr id="250" name="Google Shape;250;g2e23ba6f0d5_0_2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51" name="Google Shape;251;g2e23ba6f0d5_0_2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5" name="Shape 255"/>
        <p:cNvGrpSpPr/>
        <p:nvPr/>
      </p:nvGrpSpPr>
      <p:grpSpPr>
        <a:xfrm>
          <a:off x="0" y="0"/>
          <a:ext cx="0" cy="0"/>
          <a:chOff x="0" y="0"/>
          <a:chExt cx="0" cy="0"/>
        </a:xfrm>
      </p:grpSpPr>
      <p:sp>
        <p:nvSpPr>
          <p:cNvPr id="256" name="Google Shape;256;g2e23ba6f0d5_0_3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57" name="Google Shape;257;g2e23ba6f0d5_0_3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1" name="Shape 261"/>
        <p:cNvGrpSpPr/>
        <p:nvPr/>
      </p:nvGrpSpPr>
      <p:grpSpPr>
        <a:xfrm>
          <a:off x="0" y="0"/>
          <a:ext cx="0" cy="0"/>
          <a:chOff x="0" y="0"/>
          <a:chExt cx="0" cy="0"/>
        </a:xfrm>
      </p:grpSpPr>
      <p:sp>
        <p:nvSpPr>
          <p:cNvPr id="262" name="Google Shape;262;g2e23ba6f0d5_0_3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63" name="Google Shape;263;g2e23ba6f0d5_0_3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7" name="Shape 267"/>
        <p:cNvGrpSpPr/>
        <p:nvPr/>
      </p:nvGrpSpPr>
      <p:grpSpPr>
        <a:xfrm>
          <a:off x="0" y="0"/>
          <a:ext cx="0" cy="0"/>
          <a:chOff x="0" y="0"/>
          <a:chExt cx="0" cy="0"/>
        </a:xfrm>
      </p:grpSpPr>
      <p:sp>
        <p:nvSpPr>
          <p:cNvPr id="268" name="Google Shape;268;g2e23ba6f0d5_0_4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69" name="Google Shape;269;g2e23ba6f0d5_0_4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3" name="Shape 273"/>
        <p:cNvGrpSpPr/>
        <p:nvPr/>
      </p:nvGrpSpPr>
      <p:grpSpPr>
        <a:xfrm>
          <a:off x="0" y="0"/>
          <a:ext cx="0" cy="0"/>
          <a:chOff x="0" y="0"/>
          <a:chExt cx="0" cy="0"/>
        </a:xfrm>
      </p:grpSpPr>
      <p:sp>
        <p:nvSpPr>
          <p:cNvPr id="274" name="Google Shape;274;g2e29f49930b_1_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75" name="Google Shape;275;g2e29f49930b_1_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0" name="Shape 280"/>
        <p:cNvGrpSpPr/>
        <p:nvPr/>
      </p:nvGrpSpPr>
      <p:grpSpPr>
        <a:xfrm>
          <a:off x="0" y="0"/>
          <a:ext cx="0" cy="0"/>
          <a:chOff x="0" y="0"/>
          <a:chExt cx="0" cy="0"/>
        </a:xfrm>
      </p:grpSpPr>
      <p:sp>
        <p:nvSpPr>
          <p:cNvPr id="281" name="Google Shape;281;p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82" name="Google Shape;282;p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lang="en"/>
              <a:t>Ik heb een vraag aan jullie over onze eigen cobo op 15 juni. Komen jullie hier ook heen en willen jullie bewaking zijn?</a:t>
            </a:r>
            <a:endParaRPr/>
          </a:p>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2" name="Shape 72"/>
        <p:cNvGrpSpPr/>
        <p:nvPr/>
      </p:nvGrpSpPr>
      <p:grpSpPr>
        <a:xfrm>
          <a:off x="0" y="0"/>
          <a:ext cx="0" cy="0"/>
          <a:chOff x="0" y="0"/>
          <a:chExt cx="0" cy="0"/>
        </a:xfrm>
      </p:grpSpPr>
      <p:sp>
        <p:nvSpPr>
          <p:cNvPr id="73" name="Google Shape;73;g8077f2e293_0_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74" name="Google Shape;74;g8077f2e293_0_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8" name="Shape 78"/>
        <p:cNvGrpSpPr/>
        <p:nvPr/>
      </p:nvGrpSpPr>
      <p:grpSpPr>
        <a:xfrm>
          <a:off x="0" y="0"/>
          <a:ext cx="0" cy="0"/>
          <a:chOff x="0" y="0"/>
          <a:chExt cx="0" cy="0"/>
        </a:xfrm>
      </p:grpSpPr>
      <p:sp>
        <p:nvSpPr>
          <p:cNvPr id="79" name="Google Shape;79;g8077f2e293_0_1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80" name="Google Shape;80;g8077f2e293_0_1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4" name="Shape 84"/>
        <p:cNvGrpSpPr/>
        <p:nvPr/>
      </p:nvGrpSpPr>
      <p:grpSpPr>
        <a:xfrm>
          <a:off x="0" y="0"/>
          <a:ext cx="0" cy="0"/>
          <a:chOff x="0" y="0"/>
          <a:chExt cx="0" cy="0"/>
        </a:xfrm>
      </p:grpSpPr>
      <p:sp>
        <p:nvSpPr>
          <p:cNvPr id="85" name="Google Shape;85;g8077f2e293_0_1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86" name="Google Shape;86;g8077f2e293_0_1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1" name="Shape 91"/>
        <p:cNvGrpSpPr/>
        <p:nvPr/>
      </p:nvGrpSpPr>
      <p:grpSpPr>
        <a:xfrm>
          <a:off x="0" y="0"/>
          <a:ext cx="0" cy="0"/>
          <a:chOff x="0" y="0"/>
          <a:chExt cx="0" cy="0"/>
        </a:xfrm>
      </p:grpSpPr>
      <p:sp>
        <p:nvSpPr>
          <p:cNvPr id="92" name="Google Shape;92;g8077f2e293_0_2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93" name="Google Shape;93;g8077f2e293_0_2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8" name="Shape 98"/>
        <p:cNvGrpSpPr/>
        <p:nvPr/>
      </p:nvGrpSpPr>
      <p:grpSpPr>
        <a:xfrm>
          <a:off x="0" y="0"/>
          <a:ext cx="0" cy="0"/>
          <a:chOff x="0" y="0"/>
          <a:chExt cx="0" cy="0"/>
        </a:xfrm>
      </p:grpSpPr>
      <p:sp>
        <p:nvSpPr>
          <p:cNvPr id="99" name="Google Shape;99;g8077f2e293_0_4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00" name="Google Shape;100;g8077f2e293_0_4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5" name="Shape 105"/>
        <p:cNvGrpSpPr/>
        <p:nvPr/>
      </p:nvGrpSpPr>
      <p:grpSpPr>
        <a:xfrm>
          <a:off x="0" y="0"/>
          <a:ext cx="0" cy="0"/>
          <a:chOff x="0" y="0"/>
          <a:chExt cx="0" cy="0"/>
        </a:xfrm>
      </p:grpSpPr>
      <p:sp>
        <p:nvSpPr>
          <p:cNvPr id="106" name="Google Shape;106;g8077f2e293_0_9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07" name="Google Shape;107;g8077f2e293_0_9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9.png"/><Relationship Id="rId3" Type="http://schemas.openxmlformats.org/officeDocument/2006/relationships/image" Target="../media/image3.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9.png"/><Relationship Id="rId3" Type="http://schemas.openxmlformats.org/officeDocument/2006/relationships/image" Target="../media/image1.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1" name="Shape 11"/>
        <p:cNvGrpSpPr/>
        <p:nvPr/>
      </p:nvGrpSpPr>
      <p:grpSpPr>
        <a:xfrm>
          <a:off x="0" y="0"/>
          <a:ext cx="0" cy="0"/>
          <a:chOff x="0" y="0"/>
          <a:chExt cx="0" cy="0"/>
        </a:xfrm>
      </p:grpSpPr>
      <p:sp>
        <p:nvSpPr>
          <p:cNvPr id="12" name="Google Shape;12;p6"/>
          <p:cNvSpPr txBox="1"/>
          <p:nvPr>
            <p:ph type="title"/>
          </p:nvPr>
        </p:nvSpPr>
        <p:spPr>
          <a:xfrm>
            <a:off x="2490300" y="480725"/>
            <a:ext cx="6501300" cy="727800"/>
          </a:xfrm>
          <a:prstGeom prst="rect">
            <a:avLst/>
          </a:prstGeom>
          <a:noFill/>
          <a:ln>
            <a:noFill/>
          </a:ln>
        </p:spPr>
        <p:txBody>
          <a:bodyPr anchorCtr="0" anchor="t" bIns="91425" lIns="91425" spcFirstLastPara="1" rIns="91425" wrap="square" tIns="91425">
            <a:noAutofit/>
          </a:bodyPr>
          <a:lstStyle>
            <a:lvl1pPr lvl="0" algn="l">
              <a:lnSpc>
                <a:spcPct val="100000"/>
              </a:lnSpc>
              <a:spcBef>
                <a:spcPts val="0"/>
              </a:spcBef>
              <a:spcAft>
                <a:spcPts val="0"/>
              </a:spcAft>
              <a:buSzPts val="45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p:txBody>
      </p:sp>
      <p:sp>
        <p:nvSpPr>
          <p:cNvPr id="13" name="Google Shape;13;p6"/>
          <p:cNvSpPr txBox="1"/>
          <p:nvPr>
            <p:ph idx="1" type="body"/>
          </p:nvPr>
        </p:nvSpPr>
        <p:spPr>
          <a:xfrm>
            <a:off x="311700" y="1436875"/>
            <a:ext cx="8520600" cy="3370500"/>
          </a:xfrm>
          <a:prstGeom prst="rect">
            <a:avLst/>
          </a:prstGeom>
          <a:noFill/>
          <a:ln>
            <a:noFill/>
          </a:ln>
        </p:spPr>
        <p:txBody>
          <a:bodyPr anchorCtr="0" anchor="t" bIns="91425" lIns="91425" spcFirstLastPara="1" rIns="91425" wrap="square" tIns="91425">
            <a:noAutofit/>
          </a:bodyPr>
          <a:lstStyle>
            <a:lvl1pPr indent="-381000" lvl="0" marL="457200" algn="l">
              <a:lnSpc>
                <a:spcPct val="115000"/>
              </a:lnSpc>
              <a:spcBef>
                <a:spcPts val="0"/>
              </a:spcBef>
              <a:spcAft>
                <a:spcPts val="0"/>
              </a:spcAft>
              <a:buSzPts val="2400"/>
              <a:buFont typeface="Cambria"/>
              <a:buChar char="❖"/>
              <a:defRPr>
                <a:latin typeface="Cambria"/>
                <a:ea typeface="Cambria"/>
                <a:cs typeface="Cambria"/>
                <a:sym typeface="Cambria"/>
              </a:defRPr>
            </a:lvl1pPr>
            <a:lvl2pPr indent="-342900" lvl="1" marL="914400" algn="l">
              <a:lnSpc>
                <a:spcPct val="115000"/>
              </a:lnSpc>
              <a:spcBef>
                <a:spcPts val="1600"/>
              </a:spcBef>
              <a:spcAft>
                <a:spcPts val="0"/>
              </a:spcAft>
              <a:buSzPts val="1800"/>
              <a:buFont typeface="Cambria"/>
              <a:buChar char="➢"/>
              <a:defRPr>
                <a:latin typeface="Cambria"/>
                <a:ea typeface="Cambria"/>
                <a:cs typeface="Cambria"/>
                <a:sym typeface="Cambria"/>
              </a:defRPr>
            </a:lvl2pPr>
            <a:lvl3pPr indent="-317500" lvl="2" marL="1371600" algn="l">
              <a:lnSpc>
                <a:spcPct val="115000"/>
              </a:lnSpc>
              <a:spcBef>
                <a:spcPts val="1600"/>
              </a:spcBef>
              <a:spcAft>
                <a:spcPts val="0"/>
              </a:spcAft>
              <a:buSzPts val="1400"/>
              <a:buFont typeface="Cambria"/>
              <a:buChar char="■"/>
              <a:defRPr>
                <a:latin typeface="Cambria"/>
                <a:ea typeface="Cambria"/>
                <a:cs typeface="Cambria"/>
                <a:sym typeface="Cambria"/>
              </a:defRPr>
            </a:lvl3pPr>
            <a:lvl4pPr indent="-317500" lvl="3" marL="1828800" algn="l">
              <a:lnSpc>
                <a:spcPct val="115000"/>
              </a:lnSpc>
              <a:spcBef>
                <a:spcPts val="1600"/>
              </a:spcBef>
              <a:spcAft>
                <a:spcPts val="0"/>
              </a:spcAft>
              <a:buSzPts val="1400"/>
              <a:buFont typeface="Cambria"/>
              <a:buChar char="●"/>
              <a:defRPr>
                <a:latin typeface="Cambria"/>
                <a:ea typeface="Cambria"/>
                <a:cs typeface="Cambria"/>
                <a:sym typeface="Cambria"/>
              </a:defRPr>
            </a:lvl4pPr>
            <a:lvl5pPr indent="-317500" lvl="4" marL="2286000" algn="l">
              <a:lnSpc>
                <a:spcPct val="115000"/>
              </a:lnSpc>
              <a:spcBef>
                <a:spcPts val="1600"/>
              </a:spcBef>
              <a:spcAft>
                <a:spcPts val="0"/>
              </a:spcAft>
              <a:buSzPts val="1400"/>
              <a:buFont typeface="Cambria"/>
              <a:buChar char="◆"/>
              <a:defRPr>
                <a:latin typeface="Cambria"/>
                <a:ea typeface="Cambria"/>
                <a:cs typeface="Cambria"/>
                <a:sym typeface="Cambria"/>
              </a:defRPr>
            </a:lvl5pPr>
            <a:lvl6pPr indent="-317500" lvl="5" marL="2743200" algn="l">
              <a:lnSpc>
                <a:spcPct val="115000"/>
              </a:lnSpc>
              <a:spcBef>
                <a:spcPts val="1600"/>
              </a:spcBef>
              <a:spcAft>
                <a:spcPts val="0"/>
              </a:spcAft>
              <a:buSzPts val="1400"/>
              <a:buFont typeface="Cambria"/>
              <a:buChar char="➢"/>
              <a:defRPr>
                <a:latin typeface="Cambria"/>
                <a:ea typeface="Cambria"/>
                <a:cs typeface="Cambria"/>
                <a:sym typeface="Cambria"/>
              </a:defRPr>
            </a:lvl6pPr>
            <a:lvl7pPr indent="-317500" lvl="6" marL="3200400" algn="l">
              <a:lnSpc>
                <a:spcPct val="115000"/>
              </a:lnSpc>
              <a:spcBef>
                <a:spcPts val="1600"/>
              </a:spcBef>
              <a:spcAft>
                <a:spcPts val="0"/>
              </a:spcAft>
              <a:buSzPts val="1400"/>
              <a:buFont typeface="Cambria"/>
              <a:buChar char="■"/>
              <a:defRPr>
                <a:latin typeface="Cambria"/>
                <a:ea typeface="Cambria"/>
                <a:cs typeface="Cambria"/>
                <a:sym typeface="Cambria"/>
              </a:defRPr>
            </a:lvl7pPr>
            <a:lvl8pPr indent="-317500" lvl="7" marL="3657600" algn="l">
              <a:lnSpc>
                <a:spcPct val="115000"/>
              </a:lnSpc>
              <a:spcBef>
                <a:spcPts val="1600"/>
              </a:spcBef>
              <a:spcAft>
                <a:spcPts val="0"/>
              </a:spcAft>
              <a:buSzPts val="1400"/>
              <a:buFont typeface="Cambria"/>
              <a:buChar char="●"/>
              <a:defRPr>
                <a:latin typeface="Cambria"/>
                <a:ea typeface="Cambria"/>
                <a:cs typeface="Cambria"/>
                <a:sym typeface="Cambria"/>
              </a:defRPr>
            </a:lvl8pPr>
            <a:lvl9pPr indent="-317500" lvl="8" marL="4114800" algn="l">
              <a:lnSpc>
                <a:spcPct val="115000"/>
              </a:lnSpc>
              <a:spcBef>
                <a:spcPts val="1600"/>
              </a:spcBef>
              <a:spcAft>
                <a:spcPts val="1600"/>
              </a:spcAft>
              <a:buSzPts val="1400"/>
              <a:buFont typeface="Cambria"/>
              <a:buChar char="◆"/>
              <a:defRPr>
                <a:latin typeface="Cambria"/>
                <a:ea typeface="Cambria"/>
                <a:cs typeface="Cambria"/>
                <a:sym typeface="Cambria"/>
              </a:defRPr>
            </a:lvl9pPr>
          </a:lstStyle>
          <a:p/>
        </p:txBody>
      </p:sp>
      <p:sp>
        <p:nvSpPr>
          <p:cNvPr id="14" name="Google Shape;14;p6"/>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7" name="Shape 47"/>
        <p:cNvGrpSpPr/>
        <p:nvPr/>
      </p:nvGrpSpPr>
      <p:grpSpPr>
        <a:xfrm>
          <a:off x="0" y="0"/>
          <a:ext cx="0" cy="0"/>
          <a:chOff x="0" y="0"/>
          <a:chExt cx="0" cy="0"/>
        </a:xfrm>
      </p:grpSpPr>
      <p:sp>
        <p:nvSpPr>
          <p:cNvPr id="48" name="Google Shape;48;p14"/>
          <p:cNvSpPr txBox="1"/>
          <p:nvPr>
            <p:ph hasCustomPrompt="1" type="title"/>
          </p:nvPr>
        </p:nvSpPr>
        <p:spPr>
          <a:xfrm>
            <a:off x="311700" y="1106125"/>
            <a:ext cx="8520600" cy="1963500"/>
          </a:xfrm>
          <a:prstGeom prst="rect">
            <a:avLst/>
          </a:prstGeom>
          <a:noFill/>
          <a:ln>
            <a:noFill/>
          </a:ln>
        </p:spPr>
        <p:txBody>
          <a:bodyPr anchorCtr="0" anchor="b" bIns="91425" lIns="91425" spcFirstLastPara="1" rIns="91425" wrap="square" tIns="91425">
            <a:noAutofit/>
          </a:bodyPr>
          <a:lstStyle>
            <a:lvl1pPr lvl="0" algn="ctr">
              <a:lnSpc>
                <a:spcPct val="100000"/>
              </a:lnSpc>
              <a:spcBef>
                <a:spcPts val="0"/>
              </a:spcBef>
              <a:spcAft>
                <a:spcPts val="0"/>
              </a:spcAft>
              <a:buSzPts val="12000"/>
              <a:buNone/>
              <a:defRPr sz="12000"/>
            </a:lvl1pPr>
            <a:lvl2pPr lvl="1" algn="ctr">
              <a:lnSpc>
                <a:spcPct val="100000"/>
              </a:lnSpc>
              <a:spcBef>
                <a:spcPts val="0"/>
              </a:spcBef>
              <a:spcAft>
                <a:spcPts val="0"/>
              </a:spcAft>
              <a:buSzPts val="12000"/>
              <a:buNone/>
              <a:defRPr sz="12000"/>
            </a:lvl2pPr>
            <a:lvl3pPr lvl="2" algn="ctr">
              <a:lnSpc>
                <a:spcPct val="100000"/>
              </a:lnSpc>
              <a:spcBef>
                <a:spcPts val="0"/>
              </a:spcBef>
              <a:spcAft>
                <a:spcPts val="0"/>
              </a:spcAft>
              <a:buSzPts val="12000"/>
              <a:buNone/>
              <a:defRPr sz="12000"/>
            </a:lvl3pPr>
            <a:lvl4pPr lvl="3" algn="ctr">
              <a:lnSpc>
                <a:spcPct val="100000"/>
              </a:lnSpc>
              <a:spcBef>
                <a:spcPts val="0"/>
              </a:spcBef>
              <a:spcAft>
                <a:spcPts val="0"/>
              </a:spcAft>
              <a:buSzPts val="12000"/>
              <a:buNone/>
              <a:defRPr sz="12000"/>
            </a:lvl4pPr>
            <a:lvl5pPr lvl="4" algn="ctr">
              <a:lnSpc>
                <a:spcPct val="100000"/>
              </a:lnSpc>
              <a:spcBef>
                <a:spcPts val="0"/>
              </a:spcBef>
              <a:spcAft>
                <a:spcPts val="0"/>
              </a:spcAft>
              <a:buSzPts val="12000"/>
              <a:buNone/>
              <a:defRPr sz="12000"/>
            </a:lvl5pPr>
            <a:lvl6pPr lvl="5" algn="ctr">
              <a:lnSpc>
                <a:spcPct val="100000"/>
              </a:lnSpc>
              <a:spcBef>
                <a:spcPts val="0"/>
              </a:spcBef>
              <a:spcAft>
                <a:spcPts val="0"/>
              </a:spcAft>
              <a:buSzPts val="12000"/>
              <a:buNone/>
              <a:defRPr sz="12000"/>
            </a:lvl6pPr>
            <a:lvl7pPr lvl="6" algn="ctr">
              <a:lnSpc>
                <a:spcPct val="100000"/>
              </a:lnSpc>
              <a:spcBef>
                <a:spcPts val="0"/>
              </a:spcBef>
              <a:spcAft>
                <a:spcPts val="0"/>
              </a:spcAft>
              <a:buSzPts val="12000"/>
              <a:buNone/>
              <a:defRPr sz="12000"/>
            </a:lvl7pPr>
            <a:lvl8pPr lvl="7" algn="ctr">
              <a:lnSpc>
                <a:spcPct val="100000"/>
              </a:lnSpc>
              <a:spcBef>
                <a:spcPts val="0"/>
              </a:spcBef>
              <a:spcAft>
                <a:spcPts val="0"/>
              </a:spcAft>
              <a:buSzPts val="12000"/>
              <a:buNone/>
              <a:defRPr sz="12000"/>
            </a:lvl8pPr>
            <a:lvl9pPr lvl="8" algn="ctr">
              <a:lnSpc>
                <a:spcPct val="100000"/>
              </a:lnSpc>
              <a:spcBef>
                <a:spcPts val="0"/>
              </a:spcBef>
              <a:spcAft>
                <a:spcPts val="0"/>
              </a:spcAft>
              <a:buSzPts val="12000"/>
              <a:buNone/>
              <a:defRPr sz="12000"/>
            </a:lvl9pPr>
          </a:lstStyle>
          <a:p>
            <a:r>
              <a:t>xx%</a:t>
            </a:r>
          </a:p>
        </p:txBody>
      </p:sp>
      <p:sp>
        <p:nvSpPr>
          <p:cNvPr id="49" name="Google Shape;49;p14"/>
          <p:cNvSpPr txBox="1"/>
          <p:nvPr>
            <p:ph idx="1" type="body"/>
          </p:nvPr>
        </p:nvSpPr>
        <p:spPr>
          <a:xfrm>
            <a:off x="311700" y="3152225"/>
            <a:ext cx="8520600" cy="1300800"/>
          </a:xfrm>
          <a:prstGeom prst="rect">
            <a:avLst/>
          </a:prstGeom>
          <a:noFill/>
          <a:ln>
            <a:noFill/>
          </a:ln>
        </p:spPr>
        <p:txBody>
          <a:bodyPr anchorCtr="0" anchor="t" bIns="91425" lIns="91425" spcFirstLastPara="1" rIns="91425" wrap="square" tIns="91425">
            <a:noAutofit/>
          </a:bodyPr>
          <a:lstStyle>
            <a:lvl1pPr indent="-381000" lvl="0" marL="457200" algn="ctr">
              <a:lnSpc>
                <a:spcPct val="115000"/>
              </a:lnSpc>
              <a:spcBef>
                <a:spcPts val="0"/>
              </a:spcBef>
              <a:spcAft>
                <a:spcPts val="0"/>
              </a:spcAft>
              <a:buSzPts val="2400"/>
              <a:buChar char="❖"/>
              <a:defRPr/>
            </a:lvl1pPr>
            <a:lvl2pPr indent="-342900" lvl="1" marL="914400" algn="ctr">
              <a:lnSpc>
                <a:spcPct val="115000"/>
              </a:lnSpc>
              <a:spcBef>
                <a:spcPts val="1600"/>
              </a:spcBef>
              <a:spcAft>
                <a:spcPts val="0"/>
              </a:spcAft>
              <a:buSzPts val="1800"/>
              <a:buChar char="➢"/>
              <a:defRPr/>
            </a:lvl2pPr>
            <a:lvl3pPr indent="-317500" lvl="2" marL="1371600" algn="ctr">
              <a:lnSpc>
                <a:spcPct val="115000"/>
              </a:lnSpc>
              <a:spcBef>
                <a:spcPts val="1600"/>
              </a:spcBef>
              <a:spcAft>
                <a:spcPts val="0"/>
              </a:spcAft>
              <a:buSzPts val="1400"/>
              <a:buChar char="■"/>
              <a:defRPr/>
            </a:lvl3pPr>
            <a:lvl4pPr indent="-317500" lvl="3" marL="1828800" algn="ctr">
              <a:lnSpc>
                <a:spcPct val="115000"/>
              </a:lnSpc>
              <a:spcBef>
                <a:spcPts val="1600"/>
              </a:spcBef>
              <a:spcAft>
                <a:spcPts val="0"/>
              </a:spcAft>
              <a:buSzPts val="1400"/>
              <a:buChar char="●"/>
              <a:defRPr/>
            </a:lvl4pPr>
            <a:lvl5pPr indent="-317500" lvl="4" marL="2286000" algn="ctr">
              <a:lnSpc>
                <a:spcPct val="115000"/>
              </a:lnSpc>
              <a:spcBef>
                <a:spcPts val="1600"/>
              </a:spcBef>
              <a:spcAft>
                <a:spcPts val="0"/>
              </a:spcAft>
              <a:buSzPts val="1400"/>
              <a:buChar char="◆"/>
              <a:defRPr/>
            </a:lvl5pPr>
            <a:lvl6pPr indent="-317500" lvl="5" marL="2743200" algn="ctr">
              <a:lnSpc>
                <a:spcPct val="115000"/>
              </a:lnSpc>
              <a:spcBef>
                <a:spcPts val="1600"/>
              </a:spcBef>
              <a:spcAft>
                <a:spcPts val="0"/>
              </a:spcAft>
              <a:buSzPts val="1400"/>
              <a:buChar char="➢"/>
              <a:defRPr/>
            </a:lvl6pPr>
            <a:lvl7pPr indent="-317500" lvl="6" marL="3200400" algn="ctr">
              <a:lnSpc>
                <a:spcPct val="115000"/>
              </a:lnSpc>
              <a:spcBef>
                <a:spcPts val="1600"/>
              </a:spcBef>
              <a:spcAft>
                <a:spcPts val="0"/>
              </a:spcAft>
              <a:buSzPts val="1400"/>
              <a:buChar char="■"/>
              <a:defRPr/>
            </a:lvl7pPr>
            <a:lvl8pPr indent="-317500" lvl="7" marL="3657600" algn="ctr">
              <a:lnSpc>
                <a:spcPct val="115000"/>
              </a:lnSpc>
              <a:spcBef>
                <a:spcPts val="1600"/>
              </a:spcBef>
              <a:spcAft>
                <a:spcPts val="0"/>
              </a:spcAft>
              <a:buSzPts val="1400"/>
              <a:buChar char="●"/>
              <a:defRPr/>
            </a:lvl8pPr>
            <a:lvl9pPr indent="-317500" lvl="8" marL="4114800" algn="ctr">
              <a:lnSpc>
                <a:spcPct val="115000"/>
              </a:lnSpc>
              <a:spcBef>
                <a:spcPts val="1600"/>
              </a:spcBef>
              <a:spcAft>
                <a:spcPts val="1600"/>
              </a:spcAft>
              <a:buSzPts val="1400"/>
              <a:buChar char="◆"/>
              <a:defRPr/>
            </a:lvl9pPr>
          </a:lstStyle>
          <a:p/>
        </p:txBody>
      </p:sp>
      <p:sp>
        <p:nvSpPr>
          <p:cNvPr id="50" name="Google Shape;50;p14"/>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51" name="Shape 51"/>
        <p:cNvGrpSpPr/>
        <p:nvPr/>
      </p:nvGrpSpPr>
      <p:grpSpPr>
        <a:xfrm>
          <a:off x="0" y="0"/>
          <a:ext cx="0" cy="0"/>
          <a:chOff x="0" y="0"/>
          <a:chExt cx="0" cy="0"/>
        </a:xfrm>
      </p:grpSpPr>
      <p:sp>
        <p:nvSpPr>
          <p:cNvPr id="52" name="Google Shape;52;p15"/>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oorkant slide" type="title">
  <p:cSld name="TITLE">
    <p:spTree>
      <p:nvGrpSpPr>
        <p:cNvPr id="15" name="Shape 15"/>
        <p:cNvGrpSpPr/>
        <p:nvPr/>
      </p:nvGrpSpPr>
      <p:grpSpPr>
        <a:xfrm>
          <a:off x="0" y="0"/>
          <a:ext cx="0" cy="0"/>
          <a:chOff x="0" y="0"/>
          <a:chExt cx="0" cy="0"/>
        </a:xfrm>
      </p:grpSpPr>
      <p:sp>
        <p:nvSpPr>
          <p:cNvPr id="16" name="Google Shape;16;p5"/>
          <p:cNvSpPr txBox="1"/>
          <p:nvPr>
            <p:ph type="ctrTitle"/>
          </p:nvPr>
        </p:nvSpPr>
        <p:spPr>
          <a:xfrm>
            <a:off x="2496700" y="512125"/>
            <a:ext cx="6415200" cy="823800"/>
          </a:xfrm>
          <a:prstGeom prst="rect">
            <a:avLst/>
          </a:prstGeom>
          <a:noFill/>
          <a:ln>
            <a:noFill/>
          </a:ln>
        </p:spPr>
        <p:txBody>
          <a:bodyPr anchorCtr="0" anchor="b" bIns="91425" lIns="91425" spcFirstLastPara="1" rIns="91425" wrap="square" tIns="91425">
            <a:noAutofit/>
          </a:bodyPr>
          <a:lstStyle>
            <a:lvl1pPr lvl="0" algn="ctr">
              <a:lnSpc>
                <a:spcPct val="100000"/>
              </a:lnSpc>
              <a:spcBef>
                <a:spcPts val="0"/>
              </a:spcBef>
              <a:spcAft>
                <a:spcPts val="0"/>
              </a:spcAft>
              <a:buSzPts val="4500"/>
              <a:buFont typeface="Cambria"/>
              <a:buNone/>
              <a:defRPr b="1">
                <a:latin typeface="Cambria"/>
                <a:ea typeface="Cambria"/>
                <a:cs typeface="Cambria"/>
                <a:sym typeface="Cambria"/>
              </a:defRPr>
            </a:lvl1pPr>
            <a:lvl2pPr lvl="1" algn="ctr">
              <a:lnSpc>
                <a:spcPct val="100000"/>
              </a:lnSpc>
              <a:spcBef>
                <a:spcPts val="0"/>
              </a:spcBef>
              <a:spcAft>
                <a:spcPts val="0"/>
              </a:spcAft>
              <a:buSzPts val="5200"/>
              <a:buNone/>
              <a:defRPr sz="5200"/>
            </a:lvl2pPr>
            <a:lvl3pPr lvl="2" algn="ctr">
              <a:lnSpc>
                <a:spcPct val="100000"/>
              </a:lnSpc>
              <a:spcBef>
                <a:spcPts val="0"/>
              </a:spcBef>
              <a:spcAft>
                <a:spcPts val="0"/>
              </a:spcAft>
              <a:buSzPts val="5200"/>
              <a:buNone/>
              <a:defRPr sz="5200"/>
            </a:lvl3pPr>
            <a:lvl4pPr lvl="3" algn="ctr">
              <a:lnSpc>
                <a:spcPct val="100000"/>
              </a:lnSpc>
              <a:spcBef>
                <a:spcPts val="0"/>
              </a:spcBef>
              <a:spcAft>
                <a:spcPts val="0"/>
              </a:spcAft>
              <a:buSzPts val="5200"/>
              <a:buNone/>
              <a:defRPr sz="5200"/>
            </a:lvl4pPr>
            <a:lvl5pPr lvl="4" algn="ctr">
              <a:lnSpc>
                <a:spcPct val="100000"/>
              </a:lnSpc>
              <a:spcBef>
                <a:spcPts val="0"/>
              </a:spcBef>
              <a:spcAft>
                <a:spcPts val="0"/>
              </a:spcAft>
              <a:buSzPts val="5200"/>
              <a:buNone/>
              <a:defRPr sz="5200"/>
            </a:lvl5pPr>
            <a:lvl6pPr lvl="5" algn="ctr">
              <a:lnSpc>
                <a:spcPct val="100000"/>
              </a:lnSpc>
              <a:spcBef>
                <a:spcPts val="0"/>
              </a:spcBef>
              <a:spcAft>
                <a:spcPts val="0"/>
              </a:spcAft>
              <a:buSzPts val="5200"/>
              <a:buNone/>
              <a:defRPr sz="5200"/>
            </a:lvl6pPr>
            <a:lvl7pPr lvl="6" algn="ctr">
              <a:lnSpc>
                <a:spcPct val="100000"/>
              </a:lnSpc>
              <a:spcBef>
                <a:spcPts val="0"/>
              </a:spcBef>
              <a:spcAft>
                <a:spcPts val="0"/>
              </a:spcAft>
              <a:buSzPts val="5200"/>
              <a:buNone/>
              <a:defRPr sz="5200"/>
            </a:lvl7pPr>
            <a:lvl8pPr lvl="7" algn="ctr">
              <a:lnSpc>
                <a:spcPct val="100000"/>
              </a:lnSpc>
              <a:spcBef>
                <a:spcPts val="0"/>
              </a:spcBef>
              <a:spcAft>
                <a:spcPts val="0"/>
              </a:spcAft>
              <a:buSzPts val="5200"/>
              <a:buNone/>
              <a:defRPr sz="5200"/>
            </a:lvl8pPr>
            <a:lvl9pPr lvl="8" algn="ctr">
              <a:lnSpc>
                <a:spcPct val="100000"/>
              </a:lnSpc>
              <a:spcBef>
                <a:spcPts val="0"/>
              </a:spcBef>
              <a:spcAft>
                <a:spcPts val="0"/>
              </a:spcAft>
              <a:buSzPts val="5200"/>
              <a:buNone/>
              <a:defRPr sz="5200"/>
            </a:lvl9pPr>
          </a:lstStyle>
          <a:p/>
        </p:txBody>
      </p:sp>
      <p:pic>
        <p:nvPicPr>
          <p:cNvPr descr="Copy of 3 Spectrum FNWI.png" id="17" name="Google Shape;17;p5"/>
          <p:cNvPicPr preferRelativeResize="0"/>
          <p:nvPr/>
        </p:nvPicPr>
        <p:blipFill rotWithShape="1">
          <a:blip r:embed="rId2">
            <a:alphaModFix amt="0"/>
          </a:blip>
          <a:srcRect b="0" l="0" r="0" t="0"/>
          <a:stretch/>
        </p:blipFill>
        <p:spPr>
          <a:xfrm>
            <a:off x="152400" y="174875"/>
            <a:ext cx="8839199" cy="241825"/>
          </a:xfrm>
          <a:prstGeom prst="rect">
            <a:avLst/>
          </a:prstGeom>
          <a:noFill/>
          <a:ln>
            <a:noFill/>
          </a:ln>
        </p:spPr>
      </p:pic>
      <p:pic>
        <p:nvPicPr>
          <p:cNvPr descr="Copy of 3 Horizontaal volledig_FNWI.png" id="18" name="Google Shape;18;p5"/>
          <p:cNvPicPr preferRelativeResize="0"/>
          <p:nvPr/>
        </p:nvPicPr>
        <p:blipFill rotWithShape="1">
          <a:blip r:embed="rId3">
            <a:alphaModFix/>
          </a:blip>
          <a:srcRect b="0" l="0" r="0" t="0"/>
          <a:stretch/>
        </p:blipFill>
        <p:spPr>
          <a:xfrm>
            <a:off x="152400" y="2257582"/>
            <a:ext cx="8839199" cy="2162344"/>
          </a:xfrm>
          <a:prstGeom prst="rect">
            <a:avLst/>
          </a:prstGeom>
          <a:noFill/>
          <a:ln>
            <a:noFill/>
          </a:ln>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tandaard slide" type="secHead">
  <p:cSld name="SECTION_HEADER">
    <p:spTree>
      <p:nvGrpSpPr>
        <p:cNvPr id="19" name="Shape 19"/>
        <p:cNvGrpSpPr/>
        <p:nvPr/>
      </p:nvGrpSpPr>
      <p:grpSpPr>
        <a:xfrm>
          <a:off x="0" y="0"/>
          <a:ext cx="0" cy="0"/>
          <a:chOff x="0" y="0"/>
          <a:chExt cx="0" cy="0"/>
        </a:xfrm>
      </p:grpSpPr>
      <p:sp>
        <p:nvSpPr>
          <p:cNvPr id="20" name="Google Shape;20;p7"/>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pic>
        <p:nvPicPr>
          <p:cNvPr descr="Copy of 3 Spectrum FNWI.png" id="21" name="Google Shape;21;p7"/>
          <p:cNvPicPr preferRelativeResize="0"/>
          <p:nvPr/>
        </p:nvPicPr>
        <p:blipFill rotWithShape="1">
          <a:blip r:embed="rId2">
            <a:alphaModFix/>
          </a:blip>
          <a:srcRect b="0" l="0" r="0" t="0"/>
          <a:stretch/>
        </p:blipFill>
        <p:spPr>
          <a:xfrm>
            <a:off x="152400" y="171650"/>
            <a:ext cx="8839199" cy="241825"/>
          </a:xfrm>
          <a:prstGeom prst="rect">
            <a:avLst/>
          </a:prstGeom>
          <a:noFill/>
          <a:ln>
            <a:noFill/>
          </a:ln>
        </p:spPr>
      </p:pic>
      <p:pic>
        <p:nvPicPr>
          <p:cNvPr descr="Copy of 3 Badges (voor A4)_FNWI.png" id="22" name="Google Shape;22;p7"/>
          <p:cNvPicPr preferRelativeResize="0"/>
          <p:nvPr/>
        </p:nvPicPr>
        <p:blipFill rotWithShape="1">
          <a:blip r:embed="rId3">
            <a:alphaModFix/>
          </a:blip>
          <a:srcRect b="0" l="0" r="0" t="0"/>
          <a:stretch/>
        </p:blipFill>
        <p:spPr>
          <a:xfrm>
            <a:off x="1220550" y="171650"/>
            <a:ext cx="1133050" cy="1182075"/>
          </a:xfrm>
          <a:prstGeom prst="rect">
            <a:avLst/>
          </a:prstGeom>
          <a:noFill/>
          <a:ln>
            <a:noFill/>
          </a:ln>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3" name="Shape 23"/>
        <p:cNvGrpSpPr/>
        <p:nvPr/>
      </p:nvGrpSpPr>
      <p:grpSpPr>
        <a:xfrm>
          <a:off x="0" y="0"/>
          <a:ext cx="0" cy="0"/>
          <a:chOff x="0" y="0"/>
          <a:chExt cx="0" cy="0"/>
        </a:xfrm>
      </p:grpSpPr>
      <p:sp>
        <p:nvSpPr>
          <p:cNvPr id="24" name="Google Shape;24;p8"/>
          <p:cNvSpPr txBox="1"/>
          <p:nvPr>
            <p:ph type="title"/>
          </p:nvPr>
        </p:nvSpPr>
        <p:spPr>
          <a:xfrm>
            <a:off x="2490300" y="480725"/>
            <a:ext cx="6501300" cy="727800"/>
          </a:xfrm>
          <a:prstGeom prst="rect">
            <a:avLst/>
          </a:prstGeom>
          <a:noFill/>
          <a:ln>
            <a:noFill/>
          </a:ln>
        </p:spPr>
        <p:txBody>
          <a:bodyPr anchorCtr="0" anchor="t" bIns="91425" lIns="91425" spcFirstLastPara="1" rIns="91425" wrap="square" tIns="91425">
            <a:noAutofit/>
          </a:bodyPr>
          <a:lstStyle>
            <a:lvl1pPr lvl="0" algn="l">
              <a:lnSpc>
                <a:spcPct val="100000"/>
              </a:lnSpc>
              <a:spcBef>
                <a:spcPts val="0"/>
              </a:spcBef>
              <a:spcAft>
                <a:spcPts val="0"/>
              </a:spcAft>
              <a:buSzPts val="45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p:txBody>
      </p:sp>
      <p:sp>
        <p:nvSpPr>
          <p:cNvPr id="25" name="Google Shape;25;p8"/>
          <p:cNvSpPr txBox="1"/>
          <p:nvPr>
            <p:ph idx="1" type="body"/>
          </p:nvPr>
        </p:nvSpPr>
        <p:spPr>
          <a:xfrm>
            <a:off x="311700" y="1152475"/>
            <a:ext cx="3999900" cy="3416400"/>
          </a:xfrm>
          <a:prstGeom prst="rect">
            <a:avLst/>
          </a:prstGeom>
          <a:noFill/>
          <a:ln>
            <a:noFill/>
          </a:ln>
        </p:spPr>
        <p:txBody>
          <a:bodyPr anchorCtr="0" anchor="t" bIns="91425" lIns="91425" spcFirstLastPara="1" rIns="91425" wrap="square" tIns="91425">
            <a:noAutofit/>
          </a:bodyPr>
          <a:lstStyle>
            <a:lvl1pPr indent="-317500" lvl="0" marL="457200" algn="l">
              <a:lnSpc>
                <a:spcPct val="115000"/>
              </a:lnSpc>
              <a:spcBef>
                <a:spcPts val="0"/>
              </a:spcBef>
              <a:spcAft>
                <a:spcPts val="0"/>
              </a:spcAft>
              <a:buSzPts val="1400"/>
              <a:buChar char="❖"/>
              <a:defRPr sz="1400"/>
            </a:lvl1pPr>
            <a:lvl2pPr indent="-304800" lvl="1" marL="914400" algn="l">
              <a:lnSpc>
                <a:spcPct val="115000"/>
              </a:lnSpc>
              <a:spcBef>
                <a:spcPts val="1600"/>
              </a:spcBef>
              <a:spcAft>
                <a:spcPts val="0"/>
              </a:spcAft>
              <a:buSzPts val="1200"/>
              <a:buChar char="➢"/>
              <a:defRPr sz="1200"/>
            </a:lvl2pPr>
            <a:lvl3pPr indent="-304800" lvl="2" marL="1371600" algn="l">
              <a:lnSpc>
                <a:spcPct val="115000"/>
              </a:lnSpc>
              <a:spcBef>
                <a:spcPts val="1600"/>
              </a:spcBef>
              <a:spcAft>
                <a:spcPts val="0"/>
              </a:spcAft>
              <a:buSzPts val="1200"/>
              <a:buChar char="■"/>
              <a:defRPr sz="1200"/>
            </a:lvl3pPr>
            <a:lvl4pPr indent="-304800" lvl="3" marL="1828800" algn="l">
              <a:lnSpc>
                <a:spcPct val="115000"/>
              </a:lnSpc>
              <a:spcBef>
                <a:spcPts val="1600"/>
              </a:spcBef>
              <a:spcAft>
                <a:spcPts val="0"/>
              </a:spcAft>
              <a:buSzPts val="1200"/>
              <a:buChar char="●"/>
              <a:defRPr sz="1200"/>
            </a:lvl4pPr>
            <a:lvl5pPr indent="-304800" lvl="4" marL="2286000" algn="l">
              <a:lnSpc>
                <a:spcPct val="115000"/>
              </a:lnSpc>
              <a:spcBef>
                <a:spcPts val="1600"/>
              </a:spcBef>
              <a:spcAft>
                <a:spcPts val="0"/>
              </a:spcAft>
              <a:buSzPts val="1200"/>
              <a:buChar char="◆"/>
              <a:defRPr sz="1200"/>
            </a:lvl5pPr>
            <a:lvl6pPr indent="-304800" lvl="5" marL="2743200" algn="l">
              <a:lnSpc>
                <a:spcPct val="115000"/>
              </a:lnSpc>
              <a:spcBef>
                <a:spcPts val="1600"/>
              </a:spcBef>
              <a:spcAft>
                <a:spcPts val="0"/>
              </a:spcAft>
              <a:buSzPts val="1200"/>
              <a:buChar char="➢"/>
              <a:defRPr sz="1200"/>
            </a:lvl6pPr>
            <a:lvl7pPr indent="-304800" lvl="6" marL="3200400" algn="l">
              <a:lnSpc>
                <a:spcPct val="115000"/>
              </a:lnSpc>
              <a:spcBef>
                <a:spcPts val="1600"/>
              </a:spcBef>
              <a:spcAft>
                <a:spcPts val="0"/>
              </a:spcAft>
              <a:buSzPts val="1200"/>
              <a:buChar char="■"/>
              <a:defRPr sz="1200"/>
            </a:lvl7pPr>
            <a:lvl8pPr indent="-304800" lvl="7" marL="3657600" algn="l">
              <a:lnSpc>
                <a:spcPct val="115000"/>
              </a:lnSpc>
              <a:spcBef>
                <a:spcPts val="1600"/>
              </a:spcBef>
              <a:spcAft>
                <a:spcPts val="0"/>
              </a:spcAft>
              <a:buSzPts val="1200"/>
              <a:buChar char="●"/>
              <a:defRPr sz="1200"/>
            </a:lvl8pPr>
            <a:lvl9pPr indent="-304800" lvl="8" marL="4114800" algn="l">
              <a:lnSpc>
                <a:spcPct val="115000"/>
              </a:lnSpc>
              <a:spcBef>
                <a:spcPts val="1600"/>
              </a:spcBef>
              <a:spcAft>
                <a:spcPts val="1600"/>
              </a:spcAft>
              <a:buSzPts val="1200"/>
              <a:buChar char="◆"/>
              <a:defRPr sz="1200"/>
            </a:lvl9pPr>
          </a:lstStyle>
          <a:p/>
        </p:txBody>
      </p:sp>
      <p:sp>
        <p:nvSpPr>
          <p:cNvPr id="26" name="Google Shape;26;p8"/>
          <p:cNvSpPr txBox="1"/>
          <p:nvPr>
            <p:ph idx="2" type="body"/>
          </p:nvPr>
        </p:nvSpPr>
        <p:spPr>
          <a:xfrm>
            <a:off x="4832400" y="1152475"/>
            <a:ext cx="3999900" cy="3416400"/>
          </a:xfrm>
          <a:prstGeom prst="rect">
            <a:avLst/>
          </a:prstGeom>
          <a:noFill/>
          <a:ln>
            <a:noFill/>
          </a:ln>
        </p:spPr>
        <p:txBody>
          <a:bodyPr anchorCtr="0" anchor="t" bIns="91425" lIns="91425" spcFirstLastPara="1" rIns="91425" wrap="square" tIns="91425">
            <a:noAutofit/>
          </a:bodyPr>
          <a:lstStyle>
            <a:lvl1pPr indent="-317500" lvl="0" marL="457200" algn="l">
              <a:lnSpc>
                <a:spcPct val="115000"/>
              </a:lnSpc>
              <a:spcBef>
                <a:spcPts val="0"/>
              </a:spcBef>
              <a:spcAft>
                <a:spcPts val="0"/>
              </a:spcAft>
              <a:buSzPts val="1400"/>
              <a:buChar char="❖"/>
              <a:defRPr sz="1400"/>
            </a:lvl1pPr>
            <a:lvl2pPr indent="-304800" lvl="1" marL="914400" algn="l">
              <a:lnSpc>
                <a:spcPct val="115000"/>
              </a:lnSpc>
              <a:spcBef>
                <a:spcPts val="1600"/>
              </a:spcBef>
              <a:spcAft>
                <a:spcPts val="0"/>
              </a:spcAft>
              <a:buSzPts val="1200"/>
              <a:buChar char="➢"/>
              <a:defRPr sz="1200"/>
            </a:lvl2pPr>
            <a:lvl3pPr indent="-304800" lvl="2" marL="1371600" algn="l">
              <a:lnSpc>
                <a:spcPct val="115000"/>
              </a:lnSpc>
              <a:spcBef>
                <a:spcPts val="1600"/>
              </a:spcBef>
              <a:spcAft>
                <a:spcPts val="0"/>
              </a:spcAft>
              <a:buSzPts val="1200"/>
              <a:buChar char="■"/>
              <a:defRPr sz="1200"/>
            </a:lvl3pPr>
            <a:lvl4pPr indent="-304800" lvl="3" marL="1828800" algn="l">
              <a:lnSpc>
                <a:spcPct val="115000"/>
              </a:lnSpc>
              <a:spcBef>
                <a:spcPts val="1600"/>
              </a:spcBef>
              <a:spcAft>
                <a:spcPts val="0"/>
              </a:spcAft>
              <a:buSzPts val="1200"/>
              <a:buChar char="●"/>
              <a:defRPr sz="1200"/>
            </a:lvl4pPr>
            <a:lvl5pPr indent="-304800" lvl="4" marL="2286000" algn="l">
              <a:lnSpc>
                <a:spcPct val="115000"/>
              </a:lnSpc>
              <a:spcBef>
                <a:spcPts val="1600"/>
              </a:spcBef>
              <a:spcAft>
                <a:spcPts val="0"/>
              </a:spcAft>
              <a:buSzPts val="1200"/>
              <a:buChar char="◆"/>
              <a:defRPr sz="1200"/>
            </a:lvl5pPr>
            <a:lvl6pPr indent="-304800" lvl="5" marL="2743200" algn="l">
              <a:lnSpc>
                <a:spcPct val="115000"/>
              </a:lnSpc>
              <a:spcBef>
                <a:spcPts val="1600"/>
              </a:spcBef>
              <a:spcAft>
                <a:spcPts val="0"/>
              </a:spcAft>
              <a:buSzPts val="1200"/>
              <a:buChar char="➢"/>
              <a:defRPr sz="1200"/>
            </a:lvl6pPr>
            <a:lvl7pPr indent="-304800" lvl="6" marL="3200400" algn="l">
              <a:lnSpc>
                <a:spcPct val="115000"/>
              </a:lnSpc>
              <a:spcBef>
                <a:spcPts val="1600"/>
              </a:spcBef>
              <a:spcAft>
                <a:spcPts val="0"/>
              </a:spcAft>
              <a:buSzPts val="1200"/>
              <a:buChar char="■"/>
              <a:defRPr sz="1200"/>
            </a:lvl7pPr>
            <a:lvl8pPr indent="-304800" lvl="7" marL="3657600" algn="l">
              <a:lnSpc>
                <a:spcPct val="115000"/>
              </a:lnSpc>
              <a:spcBef>
                <a:spcPts val="1600"/>
              </a:spcBef>
              <a:spcAft>
                <a:spcPts val="0"/>
              </a:spcAft>
              <a:buSzPts val="1200"/>
              <a:buChar char="●"/>
              <a:defRPr sz="1200"/>
            </a:lvl8pPr>
            <a:lvl9pPr indent="-304800" lvl="8" marL="4114800" algn="l">
              <a:lnSpc>
                <a:spcPct val="115000"/>
              </a:lnSpc>
              <a:spcBef>
                <a:spcPts val="1600"/>
              </a:spcBef>
              <a:spcAft>
                <a:spcPts val="1600"/>
              </a:spcAft>
              <a:buSzPts val="1200"/>
              <a:buChar char="◆"/>
              <a:defRPr sz="1200"/>
            </a:lvl9pPr>
          </a:lstStyle>
          <a:p/>
        </p:txBody>
      </p:sp>
      <p:sp>
        <p:nvSpPr>
          <p:cNvPr id="27" name="Google Shape;27;p8"/>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8" name="Shape 28"/>
        <p:cNvGrpSpPr/>
        <p:nvPr/>
      </p:nvGrpSpPr>
      <p:grpSpPr>
        <a:xfrm>
          <a:off x="0" y="0"/>
          <a:ext cx="0" cy="0"/>
          <a:chOff x="0" y="0"/>
          <a:chExt cx="0" cy="0"/>
        </a:xfrm>
      </p:grpSpPr>
      <p:sp>
        <p:nvSpPr>
          <p:cNvPr id="29" name="Google Shape;29;p9"/>
          <p:cNvSpPr txBox="1"/>
          <p:nvPr>
            <p:ph type="title"/>
          </p:nvPr>
        </p:nvSpPr>
        <p:spPr>
          <a:xfrm>
            <a:off x="2490300" y="480725"/>
            <a:ext cx="6501300" cy="727800"/>
          </a:xfrm>
          <a:prstGeom prst="rect">
            <a:avLst/>
          </a:prstGeom>
          <a:noFill/>
          <a:ln>
            <a:noFill/>
          </a:ln>
        </p:spPr>
        <p:txBody>
          <a:bodyPr anchorCtr="0" anchor="t" bIns="91425" lIns="91425" spcFirstLastPara="1" rIns="91425" wrap="square" tIns="91425">
            <a:noAutofit/>
          </a:bodyPr>
          <a:lstStyle>
            <a:lvl1pPr lvl="0" algn="l">
              <a:lnSpc>
                <a:spcPct val="100000"/>
              </a:lnSpc>
              <a:spcBef>
                <a:spcPts val="0"/>
              </a:spcBef>
              <a:spcAft>
                <a:spcPts val="0"/>
              </a:spcAft>
              <a:buSzPts val="45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p:txBody>
      </p:sp>
      <p:sp>
        <p:nvSpPr>
          <p:cNvPr id="30" name="Google Shape;30;p9"/>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31" name="Shape 31"/>
        <p:cNvGrpSpPr/>
        <p:nvPr/>
      </p:nvGrpSpPr>
      <p:grpSpPr>
        <a:xfrm>
          <a:off x="0" y="0"/>
          <a:ext cx="0" cy="0"/>
          <a:chOff x="0" y="0"/>
          <a:chExt cx="0" cy="0"/>
        </a:xfrm>
      </p:grpSpPr>
      <p:sp>
        <p:nvSpPr>
          <p:cNvPr id="32" name="Google Shape;32;p10"/>
          <p:cNvSpPr txBox="1"/>
          <p:nvPr>
            <p:ph type="title"/>
          </p:nvPr>
        </p:nvSpPr>
        <p:spPr>
          <a:xfrm>
            <a:off x="311700" y="555600"/>
            <a:ext cx="2808000" cy="755700"/>
          </a:xfrm>
          <a:prstGeom prst="rect">
            <a:avLst/>
          </a:prstGeom>
          <a:noFill/>
          <a:ln>
            <a:noFill/>
          </a:ln>
        </p:spPr>
        <p:txBody>
          <a:bodyPr anchorCtr="0" anchor="b" bIns="91425" lIns="91425" spcFirstLastPara="1" rIns="91425" wrap="square" tIns="91425">
            <a:noAutofit/>
          </a:bodyPr>
          <a:lstStyle>
            <a:lvl1pPr lvl="0" algn="l">
              <a:lnSpc>
                <a:spcPct val="100000"/>
              </a:lnSpc>
              <a:spcBef>
                <a:spcPts val="0"/>
              </a:spcBef>
              <a:spcAft>
                <a:spcPts val="0"/>
              </a:spcAft>
              <a:buSzPts val="2400"/>
              <a:buNone/>
              <a:defRPr sz="2400"/>
            </a:lvl1pPr>
            <a:lvl2pPr lvl="1" algn="l">
              <a:lnSpc>
                <a:spcPct val="100000"/>
              </a:lnSpc>
              <a:spcBef>
                <a:spcPts val="0"/>
              </a:spcBef>
              <a:spcAft>
                <a:spcPts val="0"/>
              </a:spcAft>
              <a:buSzPts val="2400"/>
              <a:buNone/>
              <a:defRPr sz="2400"/>
            </a:lvl2pPr>
            <a:lvl3pPr lvl="2" algn="l">
              <a:lnSpc>
                <a:spcPct val="100000"/>
              </a:lnSpc>
              <a:spcBef>
                <a:spcPts val="0"/>
              </a:spcBef>
              <a:spcAft>
                <a:spcPts val="0"/>
              </a:spcAft>
              <a:buSzPts val="2400"/>
              <a:buNone/>
              <a:defRPr sz="2400"/>
            </a:lvl3pPr>
            <a:lvl4pPr lvl="3" algn="l">
              <a:lnSpc>
                <a:spcPct val="100000"/>
              </a:lnSpc>
              <a:spcBef>
                <a:spcPts val="0"/>
              </a:spcBef>
              <a:spcAft>
                <a:spcPts val="0"/>
              </a:spcAft>
              <a:buSzPts val="2400"/>
              <a:buNone/>
              <a:defRPr sz="2400"/>
            </a:lvl4pPr>
            <a:lvl5pPr lvl="4" algn="l">
              <a:lnSpc>
                <a:spcPct val="100000"/>
              </a:lnSpc>
              <a:spcBef>
                <a:spcPts val="0"/>
              </a:spcBef>
              <a:spcAft>
                <a:spcPts val="0"/>
              </a:spcAft>
              <a:buSzPts val="2400"/>
              <a:buNone/>
              <a:defRPr sz="2400"/>
            </a:lvl5pPr>
            <a:lvl6pPr lvl="5" algn="l">
              <a:lnSpc>
                <a:spcPct val="100000"/>
              </a:lnSpc>
              <a:spcBef>
                <a:spcPts val="0"/>
              </a:spcBef>
              <a:spcAft>
                <a:spcPts val="0"/>
              </a:spcAft>
              <a:buSzPts val="2400"/>
              <a:buNone/>
              <a:defRPr sz="2400"/>
            </a:lvl6pPr>
            <a:lvl7pPr lvl="6" algn="l">
              <a:lnSpc>
                <a:spcPct val="100000"/>
              </a:lnSpc>
              <a:spcBef>
                <a:spcPts val="0"/>
              </a:spcBef>
              <a:spcAft>
                <a:spcPts val="0"/>
              </a:spcAft>
              <a:buSzPts val="2400"/>
              <a:buNone/>
              <a:defRPr sz="2400"/>
            </a:lvl7pPr>
            <a:lvl8pPr lvl="7" algn="l">
              <a:lnSpc>
                <a:spcPct val="100000"/>
              </a:lnSpc>
              <a:spcBef>
                <a:spcPts val="0"/>
              </a:spcBef>
              <a:spcAft>
                <a:spcPts val="0"/>
              </a:spcAft>
              <a:buSzPts val="2400"/>
              <a:buNone/>
              <a:defRPr sz="2400"/>
            </a:lvl8pPr>
            <a:lvl9pPr lvl="8" algn="l">
              <a:lnSpc>
                <a:spcPct val="100000"/>
              </a:lnSpc>
              <a:spcBef>
                <a:spcPts val="0"/>
              </a:spcBef>
              <a:spcAft>
                <a:spcPts val="0"/>
              </a:spcAft>
              <a:buSzPts val="2400"/>
              <a:buNone/>
              <a:defRPr sz="2400"/>
            </a:lvl9pPr>
          </a:lstStyle>
          <a:p/>
        </p:txBody>
      </p:sp>
      <p:sp>
        <p:nvSpPr>
          <p:cNvPr id="33" name="Google Shape;33;p10"/>
          <p:cNvSpPr txBox="1"/>
          <p:nvPr>
            <p:ph idx="1" type="body"/>
          </p:nvPr>
        </p:nvSpPr>
        <p:spPr>
          <a:xfrm>
            <a:off x="311700" y="1389600"/>
            <a:ext cx="2808000" cy="3179400"/>
          </a:xfrm>
          <a:prstGeom prst="rect">
            <a:avLst/>
          </a:prstGeom>
          <a:noFill/>
          <a:ln>
            <a:noFill/>
          </a:ln>
        </p:spPr>
        <p:txBody>
          <a:bodyPr anchorCtr="0" anchor="t" bIns="91425" lIns="91425" spcFirstLastPara="1" rIns="91425" wrap="square" tIns="91425">
            <a:noAutofit/>
          </a:bodyPr>
          <a:lstStyle>
            <a:lvl1pPr indent="-304800" lvl="0" marL="457200" algn="l">
              <a:lnSpc>
                <a:spcPct val="115000"/>
              </a:lnSpc>
              <a:spcBef>
                <a:spcPts val="0"/>
              </a:spcBef>
              <a:spcAft>
                <a:spcPts val="0"/>
              </a:spcAft>
              <a:buSzPts val="1200"/>
              <a:buChar char="❖"/>
              <a:defRPr sz="1200"/>
            </a:lvl1pPr>
            <a:lvl2pPr indent="-304800" lvl="1" marL="914400" algn="l">
              <a:lnSpc>
                <a:spcPct val="115000"/>
              </a:lnSpc>
              <a:spcBef>
                <a:spcPts val="1600"/>
              </a:spcBef>
              <a:spcAft>
                <a:spcPts val="0"/>
              </a:spcAft>
              <a:buSzPts val="1200"/>
              <a:buChar char="➢"/>
              <a:defRPr sz="1200"/>
            </a:lvl2pPr>
            <a:lvl3pPr indent="-304800" lvl="2" marL="1371600" algn="l">
              <a:lnSpc>
                <a:spcPct val="115000"/>
              </a:lnSpc>
              <a:spcBef>
                <a:spcPts val="1600"/>
              </a:spcBef>
              <a:spcAft>
                <a:spcPts val="0"/>
              </a:spcAft>
              <a:buSzPts val="1200"/>
              <a:buChar char="■"/>
              <a:defRPr sz="1200"/>
            </a:lvl3pPr>
            <a:lvl4pPr indent="-304800" lvl="3" marL="1828800" algn="l">
              <a:lnSpc>
                <a:spcPct val="115000"/>
              </a:lnSpc>
              <a:spcBef>
                <a:spcPts val="1600"/>
              </a:spcBef>
              <a:spcAft>
                <a:spcPts val="0"/>
              </a:spcAft>
              <a:buSzPts val="1200"/>
              <a:buChar char="●"/>
              <a:defRPr sz="1200"/>
            </a:lvl4pPr>
            <a:lvl5pPr indent="-304800" lvl="4" marL="2286000" algn="l">
              <a:lnSpc>
                <a:spcPct val="115000"/>
              </a:lnSpc>
              <a:spcBef>
                <a:spcPts val="1600"/>
              </a:spcBef>
              <a:spcAft>
                <a:spcPts val="0"/>
              </a:spcAft>
              <a:buSzPts val="1200"/>
              <a:buChar char="◆"/>
              <a:defRPr sz="1200"/>
            </a:lvl5pPr>
            <a:lvl6pPr indent="-304800" lvl="5" marL="2743200" algn="l">
              <a:lnSpc>
                <a:spcPct val="115000"/>
              </a:lnSpc>
              <a:spcBef>
                <a:spcPts val="1600"/>
              </a:spcBef>
              <a:spcAft>
                <a:spcPts val="0"/>
              </a:spcAft>
              <a:buSzPts val="1200"/>
              <a:buChar char="➢"/>
              <a:defRPr sz="1200"/>
            </a:lvl6pPr>
            <a:lvl7pPr indent="-304800" lvl="6" marL="3200400" algn="l">
              <a:lnSpc>
                <a:spcPct val="115000"/>
              </a:lnSpc>
              <a:spcBef>
                <a:spcPts val="1600"/>
              </a:spcBef>
              <a:spcAft>
                <a:spcPts val="0"/>
              </a:spcAft>
              <a:buSzPts val="1200"/>
              <a:buChar char="■"/>
              <a:defRPr sz="1200"/>
            </a:lvl7pPr>
            <a:lvl8pPr indent="-304800" lvl="7" marL="3657600" algn="l">
              <a:lnSpc>
                <a:spcPct val="115000"/>
              </a:lnSpc>
              <a:spcBef>
                <a:spcPts val="1600"/>
              </a:spcBef>
              <a:spcAft>
                <a:spcPts val="0"/>
              </a:spcAft>
              <a:buSzPts val="1200"/>
              <a:buChar char="●"/>
              <a:defRPr sz="1200"/>
            </a:lvl8pPr>
            <a:lvl9pPr indent="-304800" lvl="8" marL="4114800" algn="l">
              <a:lnSpc>
                <a:spcPct val="115000"/>
              </a:lnSpc>
              <a:spcBef>
                <a:spcPts val="1600"/>
              </a:spcBef>
              <a:spcAft>
                <a:spcPts val="1600"/>
              </a:spcAft>
              <a:buSzPts val="1200"/>
              <a:buChar char="◆"/>
              <a:defRPr sz="1200"/>
            </a:lvl9pPr>
          </a:lstStyle>
          <a:p/>
        </p:txBody>
      </p:sp>
      <p:sp>
        <p:nvSpPr>
          <p:cNvPr id="34" name="Google Shape;34;p10"/>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5" name="Shape 35"/>
        <p:cNvGrpSpPr/>
        <p:nvPr/>
      </p:nvGrpSpPr>
      <p:grpSpPr>
        <a:xfrm>
          <a:off x="0" y="0"/>
          <a:ext cx="0" cy="0"/>
          <a:chOff x="0" y="0"/>
          <a:chExt cx="0" cy="0"/>
        </a:xfrm>
      </p:grpSpPr>
      <p:sp>
        <p:nvSpPr>
          <p:cNvPr id="36" name="Google Shape;36;p11"/>
          <p:cNvSpPr txBox="1"/>
          <p:nvPr>
            <p:ph type="title"/>
          </p:nvPr>
        </p:nvSpPr>
        <p:spPr>
          <a:xfrm>
            <a:off x="490250" y="450150"/>
            <a:ext cx="6367800" cy="4090800"/>
          </a:xfrm>
          <a:prstGeom prst="rect">
            <a:avLst/>
          </a:prstGeom>
          <a:noFill/>
          <a:ln>
            <a:noFill/>
          </a:ln>
        </p:spPr>
        <p:txBody>
          <a:bodyPr anchorCtr="0" anchor="ctr" bIns="91425" lIns="91425" spcFirstLastPara="1" rIns="91425" wrap="square" tIns="91425">
            <a:noAutofit/>
          </a:bodyPr>
          <a:lstStyle>
            <a:lvl1pPr lvl="0" algn="l">
              <a:lnSpc>
                <a:spcPct val="100000"/>
              </a:lnSpc>
              <a:spcBef>
                <a:spcPts val="0"/>
              </a:spcBef>
              <a:spcAft>
                <a:spcPts val="0"/>
              </a:spcAft>
              <a:buSzPts val="4800"/>
              <a:buNone/>
              <a:defRPr sz="4800"/>
            </a:lvl1pPr>
            <a:lvl2pPr lvl="1" algn="l">
              <a:lnSpc>
                <a:spcPct val="100000"/>
              </a:lnSpc>
              <a:spcBef>
                <a:spcPts val="0"/>
              </a:spcBef>
              <a:spcAft>
                <a:spcPts val="0"/>
              </a:spcAft>
              <a:buSzPts val="4800"/>
              <a:buNone/>
              <a:defRPr sz="4800"/>
            </a:lvl2pPr>
            <a:lvl3pPr lvl="2" algn="l">
              <a:lnSpc>
                <a:spcPct val="100000"/>
              </a:lnSpc>
              <a:spcBef>
                <a:spcPts val="0"/>
              </a:spcBef>
              <a:spcAft>
                <a:spcPts val="0"/>
              </a:spcAft>
              <a:buSzPts val="4800"/>
              <a:buNone/>
              <a:defRPr sz="4800"/>
            </a:lvl3pPr>
            <a:lvl4pPr lvl="3" algn="l">
              <a:lnSpc>
                <a:spcPct val="100000"/>
              </a:lnSpc>
              <a:spcBef>
                <a:spcPts val="0"/>
              </a:spcBef>
              <a:spcAft>
                <a:spcPts val="0"/>
              </a:spcAft>
              <a:buSzPts val="4800"/>
              <a:buNone/>
              <a:defRPr sz="4800"/>
            </a:lvl4pPr>
            <a:lvl5pPr lvl="4" algn="l">
              <a:lnSpc>
                <a:spcPct val="100000"/>
              </a:lnSpc>
              <a:spcBef>
                <a:spcPts val="0"/>
              </a:spcBef>
              <a:spcAft>
                <a:spcPts val="0"/>
              </a:spcAft>
              <a:buSzPts val="4800"/>
              <a:buNone/>
              <a:defRPr sz="4800"/>
            </a:lvl5pPr>
            <a:lvl6pPr lvl="5" algn="l">
              <a:lnSpc>
                <a:spcPct val="100000"/>
              </a:lnSpc>
              <a:spcBef>
                <a:spcPts val="0"/>
              </a:spcBef>
              <a:spcAft>
                <a:spcPts val="0"/>
              </a:spcAft>
              <a:buSzPts val="4800"/>
              <a:buNone/>
              <a:defRPr sz="4800"/>
            </a:lvl6pPr>
            <a:lvl7pPr lvl="6" algn="l">
              <a:lnSpc>
                <a:spcPct val="100000"/>
              </a:lnSpc>
              <a:spcBef>
                <a:spcPts val="0"/>
              </a:spcBef>
              <a:spcAft>
                <a:spcPts val="0"/>
              </a:spcAft>
              <a:buSzPts val="4800"/>
              <a:buNone/>
              <a:defRPr sz="4800"/>
            </a:lvl7pPr>
            <a:lvl8pPr lvl="7" algn="l">
              <a:lnSpc>
                <a:spcPct val="100000"/>
              </a:lnSpc>
              <a:spcBef>
                <a:spcPts val="0"/>
              </a:spcBef>
              <a:spcAft>
                <a:spcPts val="0"/>
              </a:spcAft>
              <a:buSzPts val="4800"/>
              <a:buNone/>
              <a:defRPr sz="4800"/>
            </a:lvl8pPr>
            <a:lvl9pPr lvl="8" algn="l">
              <a:lnSpc>
                <a:spcPct val="100000"/>
              </a:lnSpc>
              <a:spcBef>
                <a:spcPts val="0"/>
              </a:spcBef>
              <a:spcAft>
                <a:spcPts val="0"/>
              </a:spcAft>
              <a:buSzPts val="4800"/>
              <a:buNone/>
              <a:defRPr sz="4800"/>
            </a:lvl9pPr>
          </a:lstStyle>
          <a:p/>
        </p:txBody>
      </p:sp>
      <p:sp>
        <p:nvSpPr>
          <p:cNvPr id="37" name="Google Shape;37;p1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8" name="Shape 38"/>
        <p:cNvGrpSpPr/>
        <p:nvPr/>
      </p:nvGrpSpPr>
      <p:grpSpPr>
        <a:xfrm>
          <a:off x="0" y="0"/>
          <a:ext cx="0" cy="0"/>
          <a:chOff x="0" y="0"/>
          <a:chExt cx="0" cy="0"/>
        </a:xfrm>
      </p:grpSpPr>
      <p:sp>
        <p:nvSpPr>
          <p:cNvPr id="39" name="Google Shape;39;p12"/>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0" name="Google Shape;40;p12"/>
          <p:cNvSpPr txBox="1"/>
          <p:nvPr>
            <p:ph type="title"/>
          </p:nvPr>
        </p:nvSpPr>
        <p:spPr>
          <a:xfrm>
            <a:off x="265500" y="1233175"/>
            <a:ext cx="4045200" cy="1482300"/>
          </a:xfrm>
          <a:prstGeom prst="rect">
            <a:avLst/>
          </a:prstGeom>
          <a:noFill/>
          <a:ln>
            <a:noFill/>
          </a:ln>
        </p:spPr>
        <p:txBody>
          <a:bodyPr anchorCtr="0" anchor="b" bIns="91425" lIns="91425" spcFirstLastPara="1" rIns="91425" wrap="square" tIns="91425">
            <a:noAutofit/>
          </a:bodyPr>
          <a:lstStyle>
            <a:lvl1pPr lvl="0" algn="ctr">
              <a:lnSpc>
                <a:spcPct val="100000"/>
              </a:lnSpc>
              <a:spcBef>
                <a:spcPts val="0"/>
              </a:spcBef>
              <a:spcAft>
                <a:spcPts val="0"/>
              </a:spcAft>
              <a:buSzPts val="4200"/>
              <a:buNone/>
              <a:defRPr sz="4200"/>
            </a:lvl1pPr>
            <a:lvl2pPr lvl="1" algn="ctr">
              <a:lnSpc>
                <a:spcPct val="100000"/>
              </a:lnSpc>
              <a:spcBef>
                <a:spcPts val="0"/>
              </a:spcBef>
              <a:spcAft>
                <a:spcPts val="0"/>
              </a:spcAft>
              <a:buSzPts val="4200"/>
              <a:buNone/>
              <a:defRPr sz="4200"/>
            </a:lvl2pPr>
            <a:lvl3pPr lvl="2" algn="ctr">
              <a:lnSpc>
                <a:spcPct val="100000"/>
              </a:lnSpc>
              <a:spcBef>
                <a:spcPts val="0"/>
              </a:spcBef>
              <a:spcAft>
                <a:spcPts val="0"/>
              </a:spcAft>
              <a:buSzPts val="4200"/>
              <a:buNone/>
              <a:defRPr sz="4200"/>
            </a:lvl3pPr>
            <a:lvl4pPr lvl="3" algn="ctr">
              <a:lnSpc>
                <a:spcPct val="100000"/>
              </a:lnSpc>
              <a:spcBef>
                <a:spcPts val="0"/>
              </a:spcBef>
              <a:spcAft>
                <a:spcPts val="0"/>
              </a:spcAft>
              <a:buSzPts val="4200"/>
              <a:buNone/>
              <a:defRPr sz="4200"/>
            </a:lvl4pPr>
            <a:lvl5pPr lvl="4" algn="ctr">
              <a:lnSpc>
                <a:spcPct val="100000"/>
              </a:lnSpc>
              <a:spcBef>
                <a:spcPts val="0"/>
              </a:spcBef>
              <a:spcAft>
                <a:spcPts val="0"/>
              </a:spcAft>
              <a:buSzPts val="4200"/>
              <a:buNone/>
              <a:defRPr sz="4200"/>
            </a:lvl5pPr>
            <a:lvl6pPr lvl="5" algn="ctr">
              <a:lnSpc>
                <a:spcPct val="100000"/>
              </a:lnSpc>
              <a:spcBef>
                <a:spcPts val="0"/>
              </a:spcBef>
              <a:spcAft>
                <a:spcPts val="0"/>
              </a:spcAft>
              <a:buSzPts val="4200"/>
              <a:buNone/>
              <a:defRPr sz="4200"/>
            </a:lvl6pPr>
            <a:lvl7pPr lvl="6" algn="ctr">
              <a:lnSpc>
                <a:spcPct val="100000"/>
              </a:lnSpc>
              <a:spcBef>
                <a:spcPts val="0"/>
              </a:spcBef>
              <a:spcAft>
                <a:spcPts val="0"/>
              </a:spcAft>
              <a:buSzPts val="4200"/>
              <a:buNone/>
              <a:defRPr sz="4200"/>
            </a:lvl7pPr>
            <a:lvl8pPr lvl="7" algn="ctr">
              <a:lnSpc>
                <a:spcPct val="100000"/>
              </a:lnSpc>
              <a:spcBef>
                <a:spcPts val="0"/>
              </a:spcBef>
              <a:spcAft>
                <a:spcPts val="0"/>
              </a:spcAft>
              <a:buSzPts val="4200"/>
              <a:buNone/>
              <a:defRPr sz="4200"/>
            </a:lvl8pPr>
            <a:lvl9pPr lvl="8" algn="ctr">
              <a:lnSpc>
                <a:spcPct val="100000"/>
              </a:lnSpc>
              <a:spcBef>
                <a:spcPts val="0"/>
              </a:spcBef>
              <a:spcAft>
                <a:spcPts val="0"/>
              </a:spcAft>
              <a:buSzPts val="4200"/>
              <a:buNone/>
              <a:defRPr sz="4200"/>
            </a:lvl9pPr>
          </a:lstStyle>
          <a:p/>
        </p:txBody>
      </p:sp>
      <p:sp>
        <p:nvSpPr>
          <p:cNvPr id="41" name="Google Shape;41;p12"/>
          <p:cNvSpPr txBox="1"/>
          <p:nvPr>
            <p:ph idx="1" type="subTitle"/>
          </p:nvPr>
        </p:nvSpPr>
        <p:spPr>
          <a:xfrm>
            <a:off x="265500" y="2803075"/>
            <a:ext cx="4045200" cy="1235100"/>
          </a:xfrm>
          <a:prstGeom prst="rect">
            <a:avLst/>
          </a:prstGeom>
          <a:noFill/>
          <a:ln>
            <a:noFill/>
          </a:ln>
        </p:spPr>
        <p:txBody>
          <a:bodyPr anchorCtr="0" anchor="t" bIns="91425" lIns="91425" spcFirstLastPara="1" rIns="91425" wrap="square" tIns="91425">
            <a:no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42" name="Google Shape;42;p12"/>
          <p:cNvSpPr txBox="1"/>
          <p:nvPr>
            <p:ph idx="2" type="body"/>
          </p:nvPr>
        </p:nvSpPr>
        <p:spPr>
          <a:xfrm>
            <a:off x="4939500" y="724075"/>
            <a:ext cx="3837000" cy="3695100"/>
          </a:xfrm>
          <a:prstGeom prst="rect">
            <a:avLst/>
          </a:prstGeom>
          <a:noFill/>
          <a:ln>
            <a:noFill/>
          </a:ln>
        </p:spPr>
        <p:txBody>
          <a:bodyPr anchorCtr="0" anchor="ctr" bIns="91425" lIns="91425" spcFirstLastPara="1" rIns="91425" wrap="square" tIns="91425">
            <a:noAutofit/>
          </a:bodyPr>
          <a:lstStyle>
            <a:lvl1pPr indent="-381000" lvl="0" marL="457200" algn="l">
              <a:lnSpc>
                <a:spcPct val="115000"/>
              </a:lnSpc>
              <a:spcBef>
                <a:spcPts val="0"/>
              </a:spcBef>
              <a:spcAft>
                <a:spcPts val="0"/>
              </a:spcAft>
              <a:buSzPts val="2400"/>
              <a:buChar char="❖"/>
              <a:defRPr/>
            </a:lvl1pPr>
            <a:lvl2pPr indent="-342900" lvl="1" marL="914400" algn="l">
              <a:lnSpc>
                <a:spcPct val="115000"/>
              </a:lnSpc>
              <a:spcBef>
                <a:spcPts val="1600"/>
              </a:spcBef>
              <a:spcAft>
                <a:spcPts val="0"/>
              </a:spcAft>
              <a:buSzPts val="1800"/>
              <a:buChar char="➢"/>
              <a:defRPr/>
            </a:lvl2pPr>
            <a:lvl3pPr indent="-317500" lvl="2" marL="1371600" algn="l">
              <a:lnSpc>
                <a:spcPct val="115000"/>
              </a:lnSpc>
              <a:spcBef>
                <a:spcPts val="1600"/>
              </a:spcBef>
              <a:spcAft>
                <a:spcPts val="0"/>
              </a:spcAft>
              <a:buSzPts val="1400"/>
              <a:buChar char="■"/>
              <a:defRPr/>
            </a:lvl3pPr>
            <a:lvl4pPr indent="-317500" lvl="3" marL="1828800" algn="l">
              <a:lnSpc>
                <a:spcPct val="115000"/>
              </a:lnSpc>
              <a:spcBef>
                <a:spcPts val="1600"/>
              </a:spcBef>
              <a:spcAft>
                <a:spcPts val="0"/>
              </a:spcAft>
              <a:buSzPts val="1400"/>
              <a:buChar char="●"/>
              <a:defRPr/>
            </a:lvl4pPr>
            <a:lvl5pPr indent="-317500" lvl="4" marL="2286000" algn="l">
              <a:lnSpc>
                <a:spcPct val="115000"/>
              </a:lnSpc>
              <a:spcBef>
                <a:spcPts val="1600"/>
              </a:spcBef>
              <a:spcAft>
                <a:spcPts val="0"/>
              </a:spcAft>
              <a:buSzPts val="1400"/>
              <a:buChar char="◆"/>
              <a:defRPr/>
            </a:lvl5pPr>
            <a:lvl6pPr indent="-317500" lvl="5" marL="2743200" algn="l">
              <a:lnSpc>
                <a:spcPct val="115000"/>
              </a:lnSpc>
              <a:spcBef>
                <a:spcPts val="1600"/>
              </a:spcBef>
              <a:spcAft>
                <a:spcPts val="0"/>
              </a:spcAft>
              <a:buSzPts val="1400"/>
              <a:buChar char="➢"/>
              <a:defRPr/>
            </a:lvl6pPr>
            <a:lvl7pPr indent="-317500" lvl="6" marL="3200400" algn="l">
              <a:lnSpc>
                <a:spcPct val="115000"/>
              </a:lnSpc>
              <a:spcBef>
                <a:spcPts val="1600"/>
              </a:spcBef>
              <a:spcAft>
                <a:spcPts val="0"/>
              </a:spcAft>
              <a:buSzPts val="1400"/>
              <a:buChar char="■"/>
              <a:defRPr/>
            </a:lvl7pPr>
            <a:lvl8pPr indent="-317500" lvl="7" marL="3657600" algn="l">
              <a:lnSpc>
                <a:spcPct val="115000"/>
              </a:lnSpc>
              <a:spcBef>
                <a:spcPts val="1600"/>
              </a:spcBef>
              <a:spcAft>
                <a:spcPts val="0"/>
              </a:spcAft>
              <a:buSzPts val="1400"/>
              <a:buChar char="●"/>
              <a:defRPr/>
            </a:lvl8pPr>
            <a:lvl9pPr indent="-317500" lvl="8" marL="4114800" algn="l">
              <a:lnSpc>
                <a:spcPct val="115000"/>
              </a:lnSpc>
              <a:spcBef>
                <a:spcPts val="1600"/>
              </a:spcBef>
              <a:spcAft>
                <a:spcPts val="1600"/>
              </a:spcAft>
              <a:buSzPts val="1400"/>
              <a:buChar char="◆"/>
              <a:defRPr/>
            </a:lvl9pPr>
          </a:lstStyle>
          <a:p/>
        </p:txBody>
      </p:sp>
      <p:sp>
        <p:nvSpPr>
          <p:cNvPr id="43" name="Google Shape;43;p12"/>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4" name="Shape 44"/>
        <p:cNvGrpSpPr/>
        <p:nvPr/>
      </p:nvGrpSpPr>
      <p:grpSpPr>
        <a:xfrm>
          <a:off x="0" y="0"/>
          <a:ext cx="0" cy="0"/>
          <a:chOff x="0" y="0"/>
          <a:chExt cx="0" cy="0"/>
        </a:xfrm>
      </p:grpSpPr>
      <p:sp>
        <p:nvSpPr>
          <p:cNvPr id="45" name="Google Shape;45;p13"/>
          <p:cNvSpPr txBox="1"/>
          <p:nvPr>
            <p:ph idx="1" type="body"/>
          </p:nvPr>
        </p:nvSpPr>
        <p:spPr>
          <a:xfrm>
            <a:off x="311700" y="4230575"/>
            <a:ext cx="5998800" cy="605100"/>
          </a:xfrm>
          <a:prstGeom prst="rect">
            <a:avLst/>
          </a:prstGeom>
          <a:noFill/>
          <a:ln>
            <a:noFill/>
          </a:ln>
        </p:spPr>
        <p:txBody>
          <a:bodyPr anchorCtr="0" anchor="ctr" bIns="91425" lIns="91425" spcFirstLastPara="1" rIns="91425" wrap="square" tIns="91425">
            <a:noAutofit/>
          </a:bodyPr>
          <a:lstStyle>
            <a:lvl1pPr indent="-228600" lvl="0" marL="457200" algn="l">
              <a:lnSpc>
                <a:spcPct val="100000"/>
              </a:lnSpc>
              <a:spcBef>
                <a:spcPts val="0"/>
              </a:spcBef>
              <a:spcAft>
                <a:spcPts val="0"/>
              </a:spcAft>
              <a:buSzPts val="2400"/>
              <a:buNone/>
              <a:defRPr/>
            </a:lvl1pPr>
          </a:lstStyle>
          <a:p/>
        </p:txBody>
      </p:sp>
      <p:sp>
        <p:nvSpPr>
          <p:cNvPr id="46" name="Google Shape;46;p13"/>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9.xml"/><Relationship Id="rId10" Type="http://schemas.openxmlformats.org/officeDocument/2006/relationships/slideLayout" Target="../slideLayouts/slideLayout8.xml"/><Relationship Id="rId13" Type="http://schemas.openxmlformats.org/officeDocument/2006/relationships/slideLayout" Target="../slideLayouts/slideLayout11.xml"/><Relationship Id="rId12" Type="http://schemas.openxmlformats.org/officeDocument/2006/relationships/slideLayout" Target="../slideLayouts/slideLayout10.xml"/><Relationship Id="rId1" Type="http://schemas.openxmlformats.org/officeDocument/2006/relationships/image" Target="../media/image9.png"/><Relationship Id="rId2" Type="http://schemas.openxmlformats.org/officeDocument/2006/relationships/image" Target="../media/image1.png"/><Relationship Id="rId3" Type="http://schemas.openxmlformats.org/officeDocument/2006/relationships/slideLayout" Target="../slideLayouts/slideLayout1.xml"/><Relationship Id="rId4" Type="http://schemas.openxmlformats.org/officeDocument/2006/relationships/slideLayout" Target="../slideLayouts/slideLayout2.xml"/><Relationship Id="rId9" Type="http://schemas.openxmlformats.org/officeDocument/2006/relationships/slideLayout" Target="../slideLayouts/slideLayout7.xml"/><Relationship Id="rId14" Type="http://schemas.openxmlformats.org/officeDocument/2006/relationships/theme" Target="../theme/theme1.xml"/><Relationship Id="rId5" Type="http://schemas.openxmlformats.org/officeDocument/2006/relationships/slideLayout" Target="../slideLayouts/slideLayout3.xml"/><Relationship Id="rId6" Type="http://schemas.openxmlformats.org/officeDocument/2006/relationships/slideLayout" Target="../slideLayouts/slideLayout4.xml"/><Relationship Id="rId7" Type="http://schemas.openxmlformats.org/officeDocument/2006/relationships/slideLayout" Target="../slideLayouts/slideLayout5.xml"/><Relationship Id="rId8" Type="http://schemas.openxmlformats.org/officeDocument/2006/relationships/slideLayout" Target="../slideLayouts/slideLayout6.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4"/>
          <p:cNvSpPr txBox="1"/>
          <p:nvPr>
            <p:ph type="title"/>
          </p:nvPr>
        </p:nvSpPr>
        <p:spPr>
          <a:xfrm>
            <a:off x="2490300" y="480725"/>
            <a:ext cx="6501300" cy="727800"/>
          </a:xfrm>
          <a:prstGeom prst="rect">
            <a:avLst/>
          </a:prstGeom>
          <a:noFill/>
          <a:ln>
            <a:noFill/>
          </a:ln>
        </p:spPr>
        <p:txBody>
          <a:bodyPr anchorCtr="0" anchor="t" bIns="91425" lIns="91425" spcFirstLastPara="1" rIns="91425" wrap="square" tIns="91425">
            <a:noAutofit/>
          </a:bodyPr>
          <a:lstStyle>
            <a:lvl1pPr lvl="0" marR="0" rtl="0" algn="l">
              <a:lnSpc>
                <a:spcPct val="100000"/>
              </a:lnSpc>
              <a:spcBef>
                <a:spcPts val="0"/>
              </a:spcBef>
              <a:spcAft>
                <a:spcPts val="0"/>
              </a:spcAft>
              <a:buClr>
                <a:schemeClr val="dk1"/>
              </a:buClr>
              <a:buSzPts val="4500"/>
              <a:buFont typeface="Cambria"/>
              <a:buNone/>
              <a:defRPr b="1" i="0" sz="4500" u="none" cap="none" strike="noStrike">
                <a:solidFill>
                  <a:schemeClr val="dk1"/>
                </a:solidFill>
                <a:latin typeface="Cambria"/>
                <a:ea typeface="Cambria"/>
                <a:cs typeface="Cambria"/>
                <a:sym typeface="Cambria"/>
              </a:defRPr>
            </a:lvl1pPr>
            <a:lvl2pPr lvl="1"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2pPr>
            <a:lvl3pPr lvl="2"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3pPr>
            <a:lvl4pPr lvl="3"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4pPr>
            <a:lvl5pPr lvl="4"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5pPr>
            <a:lvl6pPr lvl="5"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6pPr>
            <a:lvl7pPr lvl="6"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7pPr>
            <a:lvl8pPr lvl="7"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8pPr>
            <a:lvl9pPr lvl="8"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9pPr>
          </a:lstStyle>
          <a:p/>
        </p:txBody>
      </p:sp>
      <p:sp>
        <p:nvSpPr>
          <p:cNvPr id="7" name="Google Shape;7;p4"/>
          <p:cNvSpPr txBox="1"/>
          <p:nvPr>
            <p:ph idx="1" type="body"/>
          </p:nvPr>
        </p:nvSpPr>
        <p:spPr>
          <a:xfrm>
            <a:off x="311700" y="1436875"/>
            <a:ext cx="8520600" cy="3370500"/>
          </a:xfrm>
          <a:prstGeom prst="rect">
            <a:avLst/>
          </a:prstGeom>
          <a:noFill/>
          <a:ln>
            <a:noFill/>
          </a:ln>
        </p:spPr>
        <p:txBody>
          <a:bodyPr anchorCtr="0" anchor="t" bIns="91425" lIns="91425" spcFirstLastPara="1" rIns="91425" wrap="square" tIns="91425">
            <a:noAutofit/>
          </a:bodyPr>
          <a:lstStyle>
            <a:lvl1pPr indent="-381000" lvl="0" marL="457200" marR="0" rtl="0" algn="l">
              <a:lnSpc>
                <a:spcPct val="115000"/>
              </a:lnSpc>
              <a:spcBef>
                <a:spcPts val="0"/>
              </a:spcBef>
              <a:spcAft>
                <a:spcPts val="0"/>
              </a:spcAft>
              <a:buClr>
                <a:srgbClr val="000000"/>
              </a:buClr>
              <a:buSzPts val="2400"/>
              <a:buFont typeface="Cambria"/>
              <a:buChar char="❖"/>
              <a:defRPr b="0" i="0" sz="2400" u="none" cap="none" strike="noStrike">
                <a:solidFill>
                  <a:srgbClr val="000000"/>
                </a:solidFill>
                <a:latin typeface="Cambria"/>
                <a:ea typeface="Cambria"/>
                <a:cs typeface="Cambria"/>
                <a:sym typeface="Cambria"/>
              </a:defRPr>
            </a:lvl1pPr>
            <a:lvl2pPr indent="-342900" lvl="1" marL="914400" marR="0" rtl="0" algn="l">
              <a:lnSpc>
                <a:spcPct val="115000"/>
              </a:lnSpc>
              <a:spcBef>
                <a:spcPts val="1600"/>
              </a:spcBef>
              <a:spcAft>
                <a:spcPts val="0"/>
              </a:spcAft>
              <a:buClr>
                <a:srgbClr val="000000"/>
              </a:buClr>
              <a:buSzPts val="1800"/>
              <a:buFont typeface="Cambria"/>
              <a:buChar char="➢"/>
              <a:defRPr b="0" i="0" sz="1800" u="none" cap="none" strike="noStrike">
                <a:solidFill>
                  <a:srgbClr val="000000"/>
                </a:solidFill>
                <a:latin typeface="Cambria"/>
                <a:ea typeface="Cambria"/>
                <a:cs typeface="Cambria"/>
                <a:sym typeface="Cambria"/>
              </a:defRPr>
            </a:lvl2pPr>
            <a:lvl3pPr indent="-317500" lvl="2" marL="1371600" marR="0" rtl="0" algn="l">
              <a:lnSpc>
                <a:spcPct val="115000"/>
              </a:lnSpc>
              <a:spcBef>
                <a:spcPts val="1600"/>
              </a:spcBef>
              <a:spcAft>
                <a:spcPts val="0"/>
              </a:spcAft>
              <a:buClr>
                <a:srgbClr val="000000"/>
              </a:buClr>
              <a:buSzPts val="1400"/>
              <a:buFont typeface="Cambria"/>
              <a:buChar char="■"/>
              <a:defRPr b="0" i="0" sz="1400" u="none" cap="none" strike="noStrike">
                <a:solidFill>
                  <a:srgbClr val="000000"/>
                </a:solidFill>
                <a:latin typeface="Cambria"/>
                <a:ea typeface="Cambria"/>
                <a:cs typeface="Cambria"/>
                <a:sym typeface="Cambria"/>
              </a:defRPr>
            </a:lvl3pPr>
            <a:lvl4pPr indent="-317500" lvl="3" marL="1828800" marR="0" rtl="0" algn="l">
              <a:lnSpc>
                <a:spcPct val="115000"/>
              </a:lnSpc>
              <a:spcBef>
                <a:spcPts val="1600"/>
              </a:spcBef>
              <a:spcAft>
                <a:spcPts val="0"/>
              </a:spcAft>
              <a:buClr>
                <a:srgbClr val="000000"/>
              </a:buClr>
              <a:buSzPts val="1400"/>
              <a:buFont typeface="Cambria"/>
              <a:buChar char="●"/>
              <a:defRPr b="0" i="0" sz="1400" u="none" cap="none" strike="noStrike">
                <a:solidFill>
                  <a:srgbClr val="000000"/>
                </a:solidFill>
                <a:latin typeface="Cambria"/>
                <a:ea typeface="Cambria"/>
                <a:cs typeface="Cambria"/>
                <a:sym typeface="Cambria"/>
              </a:defRPr>
            </a:lvl4pPr>
            <a:lvl5pPr indent="-317500" lvl="4" marL="2286000" marR="0" rtl="0" algn="l">
              <a:lnSpc>
                <a:spcPct val="115000"/>
              </a:lnSpc>
              <a:spcBef>
                <a:spcPts val="1600"/>
              </a:spcBef>
              <a:spcAft>
                <a:spcPts val="0"/>
              </a:spcAft>
              <a:buClr>
                <a:srgbClr val="000000"/>
              </a:buClr>
              <a:buSzPts val="1400"/>
              <a:buFont typeface="Cambria"/>
              <a:buChar char="◆"/>
              <a:defRPr b="0" i="0" sz="1400" u="none" cap="none" strike="noStrike">
                <a:solidFill>
                  <a:srgbClr val="000000"/>
                </a:solidFill>
                <a:latin typeface="Cambria"/>
                <a:ea typeface="Cambria"/>
                <a:cs typeface="Cambria"/>
                <a:sym typeface="Cambria"/>
              </a:defRPr>
            </a:lvl5pPr>
            <a:lvl6pPr indent="-317500" lvl="5" marL="2743200" marR="0" rtl="0" algn="l">
              <a:lnSpc>
                <a:spcPct val="115000"/>
              </a:lnSpc>
              <a:spcBef>
                <a:spcPts val="1600"/>
              </a:spcBef>
              <a:spcAft>
                <a:spcPts val="0"/>
              </a:spcAft>
              <a:buClr>
                <a:srgbClr val="000000"/>
              </a:buClr>
              <a:buSzPts val="1400"/>
              <a:buFont typeface="Cambria"/>
              <a:buChar char="➢"/>
              <a:defRPr b="0" i="0" sz="1400" u="none" cap="none" strike="noStrike">
                <a:solidFill>
                  <a:srgbClr val="000000"/>
                </a:solidFill>
                <a:latin typeface="Cambria"/>
                <a:ea typeface="Cambria"/>
                <a:cs typeface="Cambria"/>
                <a:sym typeface="Cambria"/>
              </a:defRPr>
            </a:lvl6pPr>
            <a:lvl7pPr indent="-317500" lvl="6" marL="3200400" marR="0" rtl="0" algn="l">
              <a:lnSpc>
                <a:spcPct val="115000"/>
              </a:lnSpc>
              <a:spcBef>
                <a:spcPts val="1600"/>
              </a:spcBef>
              <a:spcAft>
                <a:spcPts val="0"/>
              </a:spcAft>
              <a:buClr>
                <a:srgbClr val="000000"/>
              </a:buClr>
              <a:buSzPts val="1400"/>
              <a:buFont typeface="Cambria"/>
              <a:buChar char="■"/>
              <a:defRPr b="0" i="0" sz="1400" u="none" cap="none" strike="noStrike">
                <a:solidFill>
                  <a:srgbClr val="000000"/>
                </a:solidFill>
                <a:latin typeface="Cambria"/>
                <a:ea typeface="Cambria"/>
                <a:cs typeface="Cambria"/>
                <a:sym typeface="Cambria"/>
              </a:defRPr>
            </a:lvl7pPr>
            <a:lvl8pPr indent="-317500" lvl="7" marL="3657600" marR="0" rtl="0" algn="l">
              <a:lnSpc>
                <a:spcPct val="115000"/>
              </a:lnSpc>
              <a:spcBef>
                <a:spcPts val="1600"/>
              </a:spcBef>
              <a:spcAft>
                <a:spcPts val="0"/>
              </a:spcAft>
              <a:buClr>
                <a:srgbClr val="000000"/>
              </a:buClr>
              <a:buSzPts val="1400"/>
              <a:buFont typeface="Cambria"/>
              <a:buChar char="●"/>
              <a:defRPr b="0" i="0" sz="1400" u="none" cap="none" strike="noStrike">
                <a:solidFill>
                  <a:srgbClr val="000000"/>
                </a:solidFill>
                <a:latin typeface="Cambria"/>
                <a:ea typeface="Cambria"/>
                <a:cs typeface="Cambria"/>
                <a:sym typeface="Cambria"/>
              </a:defRPr>
            </a:lvl8pPr>
            <a:lvl9pPr indent="-317500" lvl="8" marL="4114800" marR="0" rtl="0" algn="l">
              <a:lnSpc>
                <a:spcPct val="115000"/>
              </a:lnSpc>
              <a:spcBef>
                <a:spcPts val="1600"/>
              </a:spcBef>
              <a:spcAft>
                <a:spcPts val="1600"/>
              </a:spcAft>
              <a:buClr>
                <a:srgbClr val="000000"/>
              </a:buClr>
              <a:buSzPts val="1400"/>
              <a:buFont typeface="Cambria"/>
              <a:buChar char="◆"/>
              <a:defRPr b="0" i="0" sz="1400" u="none" cap="none" strike="noStrike">
                <a:solidFill>
                  <a:srgbClr val="000000"/>
                </a:solidFill>
                <a:latin typeface="Cambria"/>
                <a:ea typeface="Cambria"/>
                <a:cs typeface="Cambria"/>
                <a:sym typeface="Cambria"/>
              </a:defRPr>
            </a:lvl9pPr>
          </a:lstStyle>
          <a:p/>
        </p:txBody>
      </p:sp>
      <p:sp>
        <p:nvSpPr>
          <p:cNvPr id="8" name="Google Shape;8;p4"/>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indent="0" lvl="0"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pic>
        <p:nvPicPr>
          <p:cNvPr descr="Copy of 3 Spectrum FNWI.png" id="9" name="Google Shape;9;p4"/>
          <p:cNvPicPr preferRelativeResize="0"/>
          <p:nvPr/>
        </p:nvPicPr>
        <p:blipFill rotWithShape="1">
          <a:blip r:embed="rId1">
            <a:alphaModFix/>
          </a:blip>
          <a:srcRect b="0" l="0" r="0" t="0"/>
          <a:stretch/>
        </p:blipFill>
        <p:spPr>
          <a:xfrm>
            <a:off x="152400" y="171650"/>
            <a:ext cx="8839199" cy="241825"/>
          </a:xfrm>
          <a:prstGeom prst="rect">
            <a:avLst/>
          </a:prstGeom>
          <a:noFill/>
          <a:ln>
            <a:noFill/>
          </a:ln>
        </p:spPr>
      </p:pic>
      <p:pic>
        <p:nvPicPr>
          <p:cNvPr descr="Copy of 3 Badges (voor A4)_FNWI.png" id="10" name="Google Shape;10;p4"/>
          <p:cNvPicPr preferRelativeResize="0"/>
          <p:nvPr/>
        </p:nvPicPr>
        <p:blipFill rotWithShape="1">
          <a:blip r:embed="rId2">
            <a:alphaModFix/>
          </a:blip>
          <a:srcRect b="0" l="0" r="0" t="0"/>
          <a:stretch/>
        </p:blipFill>
        <p:spPr>
          <a:xfrm>
            <a:off x="1220550" y="171650"/>
            <a:ext cx="1133050" cy="1182075"/>
          </a:xfrm>
          <a:prstGeom prst="rect">
            <a:avLst/>
          </a:prstGeom>
          <a:noFill/>
          <a:ln>
            <a:noFill/>
          </a:ln>
        </p:spPr>
      </p:pic>
    </p:spTree>
  </p:cSld>
  <p:clrMap accent1="accent1" accent2="accent2" accent3="accent3" accent4="accent4" accent5="accent5" accent6="accent6" bg1="lt1" bg2="dk2" tx1="dk1" tx2="lt2" folHlink="folHlink" hlink="hlink"/>
  <p:sldLayoutIdLst>
    <p:sldLayoutId id="2147483649" r:id="rId3"/>
    <p:sldLayoutId id="2147483650" r:id="rId4"/>
    <p:sldLayoutId id="2147483651" r:id="rId5"/>
    <p:sldLayoutId id="2147483652" r:id="rId6"/>
    <p:sldLayoutId id="2147483653" r:id="rId7"/>
    <p:sldLayoutId id="2147483654" r:id="rId8"/>
    <p:sldLayoutId id="2147483655" r:id="rId9"/>
    <p:sldLayoutId id="2147483656" r:id="rId10"/>
    <p:sldLayoutId id="2147483657" r:id="rId11"/>
    <p:sldLayoutId id="2147483658" r:id="rId12"/>
    <p:sldLayoutId id="2147483659" r:id="rId13"/>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7.jp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1.xml"/><Relationship Id="rId3" Type="http://schemas.openxmlformats.org/officeDocument/2006/relationships/image" Target="../media/image22.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3.xml"/><Relationship Id="rId3" Type="http://schemas.openxmlformats.org/officeDocument/2006/relationships/image" Target="../media/image12.jp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4.xml"/><Relationship Id="rId3" Type="http://schemas.openxmlformats.org/officeDocument/2006/relationships/image" Target="../media/image23.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5.xml"/><Relationship Id="rId3" Type="http://schemas.openxmlformats.org/officeDocument/2006/relationships/image" Target="../media/image11.jp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6.xml"/><Relationship Id="rId3" Type="http://schemas.openxmlformats.org/officeDocument/2006/relationships/image" Target="../media/image14.jp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7.xml"/><Relationship Id="rId3" Type="http://schemas.openxmlformats.org/officeDocument/2006/relationships/image" Target="../media/image14.jp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8.xml"/><Relationship Id="rId3" Type="http://schemas.openxmlformats.org/officeDocument/2006/relationships/image" Target="../media/image18.jp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9.xml"/><Relationship Id="rId3" Type="http://schemas.openxmlformats.org/officeDocument/2006/relationships/image" Target="../media/image25.jp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1.xml"/><Relationship Id="rId3" Type="http://schemas.openxmlformats.org/officeDocument/2006/relationships/image" Target="../media/image5.png"/><Relationship Id="rId4" Type="http://schemas.openxmlformats.org/officeDocument/2006/relationships/image" Target="../media/image8.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3.xml"/><Relationship Id="rId3" Type="http://schemas.openxmlformats.org/officeDocument/2006/relationships/image" Target="../media/image24.png"/><Relationship Id="rId4" Type="http://schemas.openxmlformats.org/officeDocument/2006/relationships/image" Target="../media/image21.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4.xml"/><Relationship Id="rId3" Type="http://schemas.openxmlformats.org/officeDocument/2006/relationships/image" Target="../media/image20.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5.xml"/><Relationship Id="rId3" Type="http://schemas.openxmlformats.org/officeDocument/2006/relationships/image" Target="../media/image26.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8.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 Id="rId3" Type="http://schemas.openxmlformats.org/officeDocument/2006/relationships/image" Target="../media/image19.jp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0.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4.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5.xml"/><Relationship Id="rId3" Type="http://schemas.openxmlformats.org/officeDocument/2006/relationships/image" Target="../media/image27.pn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6.xml"/><Relationship Id="rId3" Type="http://schemas.openxmlformats.org/officeDocument/2006/relationships/image" Target="../media/image17.png"/><Relationship Id="rId4" Type="http://schemas.openxmlformats.org/officeDocument/2006/relationships/image" Target="../media/image27.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xml"/><Relationship Id="rId3" Type="http://schemas.openxmlformats.org/officeDocument/2006/relationships/image" Target="../media/image15.jp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xml"/><Relationship Id="rId3" Type="http://schemas.openxmlformats.org/officeDocument/2006/relationships/image" Target="../media/image10.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xml"/><Relationship Id="rId3" Type="http://schemas.openxmlformats.org/officeDocument/2006/relationships/image" Target="../media/image13.jp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xml"/><Relationship Id="rId3" Type="http://schemas.openxmlformats.org/officeDocument/2006/relationships/image" Target="../media/image6.jp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6" name="Shape 56"/>
        <p:cNvGrpSpPr/>
        <p:nvPr/>
      </p:nvGrpSpPr>
      <p:grpSpPr>
        <a:xfrm>
          <a:off x="0" y="0"/>
          <a:ext cx="0" cy="0"/>
          <a:chOff x="0" y="0"/>
          <a:chExt cx="0" cy="0"/>
        </a:xfrm>
      </p:grpSpPr>
      <p:sp>
        <p:nvSpPr>
          <p:cNvPr id="57" name="Google Shape;57;g12ea9a80ff3_0_4"/>
          <p:cNvSpPr txBox="1"/>
          <p:nvPr>
            <p:ph type="title"/>
          </p:nvPr>
        </p:nvSpPr>
        <p:spPr>
          <a:xfrm>
            <a:off x="2490300" y="480725"/>
            <a:ext cx="6501300" cy="727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4500"/>
              <a:buNone/>
            </a:pPr>
            <a:r>
              <a:rPr lang="en"/>
              <a:t>Start day FSR FNWI 24/25</a:t>
            </a:r>
            <a:endParaRPr/>
          </a:p>
        </p:txBody>
      </p:sp>
      <p:pic>
        <p:nvPicPr>
          <p:cNvPr id="58" name="Google Shape;58;g12ea9a80ff3_0_4"/>
          <p:cNvPicPr preferRelativeResize="0"/>
          <p:nvPr/>
        </p:nvPicPr>
        <p:blipFill rotWithShape="1">
          <a:blip r:embed="rId3">
            <a:alphaModFix/>
          </a:blip>
          <a:srcRect b="0" l="0" r="0" t="13748"/>
          <a:stretch/>
        </p:blipFill>
        <p:spPr>
          <a:xfrm>
            <a:off x="2151900" y="2012325"/>
            <a:ext cx="4840224" cy="3131174"/>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5" name="Shape 115"/>
        <p:cNvGrpSpPr/>
        <p:nvPr/>
      </p:nvGrpSpPr>
      <p:grpSpPr>
        <a:xfrm>
          <a:off x="0" y="0"/>
          <a:ext cx="0" cy="0"/>
          <a:chOff x="0" y="0"/>
          <a:chExt cx="0" cy="0"/>
        </a:xfrm>
      </p:grpSpPr>
      <p:sp>
        <p:nvSpPr>
          <p:cNvPr id="116" name="Google Shape;116;g8077f2e293_0_41"/>
          <p:cNvSpPr txBox="1"/>
          <p:nvPr>
            <p:ph type="title"/>
          </p:nvPr>
        </p:nvSpPr>
        <p:spPr>
          <a:xfrm>
            <a:off x="2490300" y="480725"/>
            <a:ext cx="6501300" cy="727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4500"/>
              <a:buNone/>
            </a:pPr>
            <a:r>
              <a:rPr lang="en"/>
              <a:t>Informatie over de FSR</a:t>
            </a:r>
            <a:endParaRPr/>
          </a:p>
        </p:txBody>
      </p:sp>
      <p:sp>
        <p:nvSpPr>
          <p:cNvPr id="117" name="Google Shape;117;g8077f2e293_0_41"/>
          <p:cNvSpPr txBox="1"/>
          <p:nvPr>
            <p:ph idx="1" type="body"/>
          </p:nvPr>
        </p:nvSpPr>
        <p:spPr>
          <a:xfrm>
            <a:off x="311700" y="1436875"/>
            <a:ext cx="8520600" cy="3370500"/>
          </a:xfrm>
          <a:prstGeom prst="rect">
            <a:avLst/>
          </a:prstGeom>
          <a:noFill/>
          <a:ln>
            <a:noFill/>
          </a:ln>
        </p:spPr>
        <p:txBody>
          <a:bodyPr anchorCtr="0" anchor="t" bIns="91425" lIns="91425" spcFirstLastPara="1" rIns="91425" wrap="square" tIns="91425">
            <a:noAutofit/>
          </a:bodyPr>
          <a:lstStyle/>
          <a:p>
            <a:pPr indent="-361950" lvl="0" marL="457200" rtl="0" algn="l">
              <a:lnSpc>
                <a:spcPct val="115000"/>
              </a:lnSpc>
              <a:spcBef>
                <a:spcPts val="0"/>
              </a:spcBef>
              <a:spcAft>
                <a:spcPts val="0"/>
              </a:spcAft>
              <a:buSzPts val="2100"/>
              <a:buChar char="❖"/>
            </a:pPr>
            <a:r>
              <a:rPr lang="en" sz="2100"/>
              <a:t>Wettelijke rol binnen de WHW</a:t>
            </a:r>
            <a:r>
              <a:rPr lang="en" sz="2100">
                <a:extLst>
                  <a:ext uri="http://customooxmlschemas.google.com/">
                    <go:slidesCustomData xmlns:go="http://customooxmlschemas.google.com/" textRoundtripDataId="7"/>
                  </a:ext>
                </a:extLst>
              </a:rPr>
              <a:t> </a:t>
            </a:r>
            <a:r>
              <a:rPr lang="en" sz="2100"/>
              <a:t>(Artikel 9.31)</a:t>
            </a:r>
            <a:endParaRPr sz="2100"/>
          </a:p>
          <a:p>
            <a:pPr indent="-361950" lvl="0" marL="457200" rtl="0" algn="l">
              <a:lnSpc>
                <a:spcPct val="115000"/>
              </a:lnSpc>
              <a:spcBef>
                <a:spcPts val="0"/>
              </a:spcBef>
              <a:spcAft>
                <a:spcPts val="0"/>
              </a:spcAft>
              <a:buSzPts val="2100"/>
              <a:buChar char="❖"/>
            </a:pPr>
            <a:r>
              <a:rPr lang="en" sz="2100">
                <a:highlight>
                  <a:schemeClr val="lt1"/>
                </a:highlight>
              </a:rPr>
              <a:t>Openheid, openbaarheid en onderling overleg</a:t>
            </a:r>
            <a:endParaRPr b="1" sz="2100">
              <a:highlight>
                <a:schemeClr val="lt1"/>
              </a:highlight>
            </a:endParaRPr>
          </a:p>
          <a:p>
            <a:pPr indent="-361950" lvl="0" marL="457200" rtl="0" algn="l">
              <a:lnSpc>
                <a:spcPct val="115000"/>
              </a:lnSpc>
              <a:spcBef>
                <a:spcPts val="0"/>
              </a:spcBef>
              <a:spcAft>
                <a:spcPts val="0"/>
              </a:spcAft>
              <a:buSzPts val="2100"/>
              <a:buChar char="❖"/>
            </a:pPr>
            <a:r>
              <a:rPr lang="en" sz="2100">
                <a:highlight>
                  <a:schemeClr val="lt1"/>
                </a:highlight>
              </a:rPr>
              <a:t>Waken voor discriminatie en bevorderen gelijke behandeling</a:t>
            </a:r>
            <a:endParaRPr sz="2100">
              <a:highlight>
                <a:schemeClr val="lt1"/>
              </a:highlight>
            </a:endParaRPr>
          </a:p>
          <a:p>
            <a:pPr indent="-361950" lvl="0" marL="457200" rtl="0" algn="l">
              <a:lnSpc>
                <a:spcPct val="115000"/>
              </a:lnSpc>
              <a:spcBef>
                <a:spcPts val="0"/>
              </a:spcBef>
              <a:spcAft>
                <a:spcPts val="0"/>
              </a:spcAft>
              <a:buSzPts val="2100"/>
              <a:buChar char="❖"/>
            </a:pPr>
            <a:r>
              <a:rPr lang="en" sz="2100"/>
              <a:t>Toetsen facultair beleid (instemming &amp; advies)</a:t>
            </a:r>
            <a:endParaRPr sz="3200"/>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1" name="Shape 121"/>
        <p:cNvGrpSpPr/>
        <p:nvPr/>
      </p:nvGrpSpPr>
      <p:grpSpPr>
        <a:xfrm>
          <a:off x="0" y="0"/>
          <a:ext cx="0" cy="0"/>
          <a:chOff x="0" y="0"/>
          <a:chExt cx="0" cy="0"/>
        </a:xfrm>
      </p:grpSpPr>
      <p:sp>
        <p:nvSpPr>
          <p:cNvPr id="122" name="Google Shape;122;g8077f2e293_0_57"/>
          <p:cNvSpPr txBox="1"/>
          <p:nvPr>
            <p:ph type="title"/>
          </p:nvPr>
        </p:nvSpPr>
        <p:spPr>
          <a:xfrm>
            <a:off x="2490300" y="480725"/>
            <a:ext cx="6501300" cy="727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4500"/>
              <a:buNone/>
            </a:pPr>
            <a:r>
              <a:rPr lang="en"/>
              <a:t>De FSR</a:t>
            </a:r>
            <a:endParaRPr/>
          </a:p>
        </p:txBody>
      </p:sp>
      <p:pic>
        <p:nvPicPr>
          <p:cNvPr id="123" name="Google Shape;123;g8077f2e293_0_57"/>
          <p:cNvPicPr preferRelativeResize="0"/>
          <p:nvPr/>
        </p:nvPicPr>
        <p:blipFill rotWithShape="1">
          <a:blip r:embed="rId3">
            <a:alphaModFix/>
          </a:blip>
          <a:srcRect b="0" l="0" r="0" t="0"/>
          <a:stretch/>
        </p:blipFill>
        <p:spPr>
          <a:xfrm>
            <a:off x="2151888" y="1323575"/>
            <a:ext cx="4840234" cy="3630175"/>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7" name="Shape 127"/>
        <p:cNvGrpSpPr/>
        <p:nvPr/>
      </p:nvGrpSpPr>
      <p:grpSpPr>
        <a:xfrm>
          <a:off x="0" y="0"/>
          <a:ext cx="0" cy="0"/>
          <a:chOff x="0" y="0"/>
          <a:chExt cx="0" cy="0"/>
        </a:xfrm>
      </p:grpSpPr>
      <p:sp>
        <p:nvSpPr>
          <p:cNvPr id="128" name="Google Shape;128;g8077f2e293_0_52"/>
          <p:cNvSpPr txBox="1"/>
          <p:nvPr>
            <p:ph type="title"/>
          </p:nvPr>
        </p:nvSpPr>
        <p:spPr>
          <a:xfrm>
            <a:off x="2490300" y="480725"/>
            <a:ext cx="6501300" cy="727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4500"/>
              <a:buNone/>
            </a:pPr>
            <a:r>
              <a:rPr lang="en" sz="4000"/>
              <a:t>Het Dagelijks Bestuur (DB)</a:t>
            </a:r>
            <a:endParaRPr sz="4000"/>
          </a:p>
        </p:txBody>
      </p:sp>
      <p:sp>
        <p:nvSpPr>
          <p:cNvPr id="129" name="Google Shape;129;g8077f2e293_0_52"/>
          <p:cNvSpPr txBox="1"/>
          <p:nvPr>
            <p:ph idx="1" type="body"/>
          </p:nvPr>
        </p:nvSpPr>
        <p:spPr>
          <a:xfrm>
            <a:off x="311700" y="1422725"/>
            <a:ext cx="8520600" cy="3370500"/>
          </a:xfrm>
          <a:prstGeom prst="rect">
            <a:avLst/>
          </a:prstGeom>
          <a:noFill/>
          <a:ln>
            <a:noFill/>
          </a:ln>
        </p:spPr>
        <p:txBody>
          <a:bodyPr anchorCtr="0" anchor="t" bIns="91425" lIns="91425" spcFirstLastPara="1" rIns="91425" wrap="square" tIns="91425">
            <a:noAutofit/>
          </a:bodyPr>
          <a:lstStyle/>
          <a:p>
            <a:pPr indent="-381000" lvl="0" marL="457200" rtl="0" algn="l">
              <a:lnSpc>
                <a:spcPct val="115000"/>
              </a:lnSpc>
              <a:spcBef>
                <a:spcPts val="0"/>
              </a:spcBef>
              <a:spcAft>
                <a:spcPts val="0"/>
              </a:spcAft>
              <a:buSzPts val="2400"/>
              <a:buChar char="❖"/>
            </a:pPr>
            <a:r>
              <a:rPr lang="en"/>
              <a:t>Voorzitter→ Maas Hermes</a:t>
            </a:r>
            <a:endParaRPr/>
          </a:p>
          <a:p>
            <a:pPr indent="-381000" lvl="0" marL="457200" rtl="0" algn="l">
              <a:lnSpc>
                <a:spcPct val="115000"/>
              </a:lnSpc>
              <a:spcBef>
                <a:spcPts val="0"/>
              </a:spcBef>
              <a:spcAft>
                <a:spcPts val="0"/>
              </a:spcAft>
              <a:buSzPts val="2400"/>
              <a:buChar char="❖"/>
            </a:pPr>
            <a:r>
              <a:rPr lang="en"/>
              <a:t>Vice-voorzitter → Melanie Kool</a:t>
            </a:r>
            <a:endParaRPr/>
          </a:p>
          <a:p>
            <a:pPr indent="-381000" lvl="0" marL="457200" rtl="0" algn="l">
              <a:lnSpc>
                <a:spcPct val="115000"/>
              </a:lnSpc>
              <a:spcBef>
                <a:spcPts val="0"/>
              </a:spcBef>
              <a:spcAft>
                <a:spcPts val="0"/>
              </a:spcAft>
              <a:buSzPts val="2400"/>
              <a:buChar char="❖"/>
            </a:pPr>
            <a:r>
              <a:rPr lang="en"/>
              <a:t>Secretaris → Janne van Asselt</a:t>
            </a:r>
            <a:endParaRPr/>
          </a:p>
          <a:p>
            <a:pPr indent="-381000" lvl="0" marL="457200" rtl="0" algn="l">
              <a:lnSpc>
                <a:spcPct val="115000"/>
              </a:lnSpc>
              <a:spcBef>
                <a:spcPts val="0"/>
              </a:spcBef>
              <a:spcAft>
                <a:spcPts val="0"/>
              </a:spcAft>
              <a:buSzPts val="2400"/>
              <a:buChar char="❖"/>
            </a:pPr>
            <a:r>
              <a:rPr lang="en"/>
              <a:t>Verantwoordelijk voor het functioneren van de raad</a:t>
            </a:r>
            <a:endParaRPr/>
          </a:p>
          <a:p>
            <a:pPr indent="0" lvl="0" marL="457200" rtl="0" algn="l">
              <a:lnSpc>
                <a:spcPct val="115000"/>
              </a:lnSpc>
              <a:spcBef>
                <a:spcPts val="0"/>
              </a:spcBef>
              <a:spcAft>
                <a:spcPts val="0"/>
              </a:spcAft>
              <a:buSzPts val="2400"/>
              <a:buNone/>
            </a:pPr>
            <a:r>
              <a:t/>
            </a:r>
            <a:endParaRPr/>
          </a:p>
          <a:p>
            <a:pPr indent="-381000" lvl="0" marL="457200" rtl="0" algn="l">
              <a:lnSpc>
                <a:spcPct val="115000"/>
              </a:lnSpc>
              <a:spcBef>
                <a:spcPts val="0"/>
              </a:spcBef>
              <a:spcAft>
                <a:spcPts val="0"/>
              </a:spcAft>
              <a:buSzPts val="2400"/>
              <a:buChar char="❖"/>
            </a:pPr>
            <a:r>
              <a:rPr lang="en"/>
              <a:t>Na inwerkweekend</a:t>
            </a:r>
            <a:r>
              <a:rPr lang="en">
                <a:extLst>
                  <a:ext uri="http://customooxmlschemas.google.com/">
                    <go:slidesCustomData xmlns:go="http://customooxmlschemas.google.com/" textRoundtripDataId="8"/>
                  </a:ext>
                </a:extLst>
              </a:rPr>
              <a:t> verkiezingen</a:t>
            </a:r>
            <a:r>
              <a:rPr lang="en"/>
              <a:t> functies</a:t>
            </a:r>
            <a:endParaRPr/>
          </a:p>
          <a:p>
            <a:pPr indent="-381000" lvl="0" marL="457200" rtl="0" algn="l">
              <a:lnSpc>
                <a:spcPct val="115000"/>
              </a:lnSpc>
              <a:spcBef>
                <a:spcPts val="0"/>
              </a:spcBef>
              <a:spcAft>
                <a:spcPts val="0"/>
              </a:spcAft>
              <a:buSzPts val="2400"/>
              <a:buChar char="❖"/>
            </a:pPr>
            <a:r>
              <a:rPr lang="en"/>
              <a:t>CSR afgevaardigde instemmen op introductieweekend</a:t>
            </a:r>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3" name="Shape 133"/>
        <p:cNvGrpSpPr/>
        <p:nvPr/>
      </p:nvGrpSpPr>
      <p:grpSpPr>
        <a:xfrm>
          <a:off x="0" y="0"/>
          <a:ext cx="0" cy="0"/>
          <a:chOff x="0" y="0"/>
          <a:chExt cx="0" cy="0"/>
        </a:xfrm>
      </p:grpSpPr>
      <p:sp>
        <p:nvSpPr>
          <p:cNvPr id="134" name="Google Shape;134;g2e23ba6f0d5_0_10"/>
          <p:cNvSpPr txBox="1"/>
          <p:nvPr>
            <p:ph type="title"/>
          </p:nvPr>
        </p:nvSpPr>
        <p:spPr>
          <a:xfrm>
            <a:off x="2490300" y="480725"/>
            <a:ext cx="6501300" cy="727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4500"/>
              <a:buNone/>
            </a:pPr>
            <a:r>
              <a:rPr lang="en" sz="4000"/>
              <a:t>DB: Voorzitter</a:t>
            </a:r>
            <a:endParaRPr sz="4000"/>
          </a:p>
        </p:txBody>
      </p:sp>
      <p:sp>
        <p:nvSpPr>
          <p:cNvPr id="135" name="Google Shape;135;g2e23ba6f0d5_0_10"/>
          <p:cNvSpPr txBox="1"/>
          <p:nvPr>
            <p:ph idx="1" type="body"/>
          </p:nvPr>
        </p:nvSpPr>
        <p:spPr>
          <a:xfrm>
            <a:off x="311700" y="1422725"/>
            <a:ext cx="8520600" cy="3370500"/>
          </a:xfrm>
          <a:prstGeom prst="rect">
            <a:avLst/>
          </a:prstGeom>
          <a:noFill/>
          <a:ln>
            <a:noFill/>
          </a:ln>
        </p:spPr>
        <p:txBody>
          <a:bodyPr anchorCtr="0" anchor="t" bIns="91425" lIns="91425" spcFirstLastPara="1" rIns="91425" wrap="square" tIns="91425">
            <a:noAutofit/>
          </a:bodyPr>
          <a:lstStyle/>
          <a:p>
            <a:pPr indent="-381000" lvl="0" marL="457200" rtl="0" algn="l">
              <a:lnSpc>
                <a:spcPct val="115000"/>
              </a:lnSpc>
              <a:spcBef>
                <a:spcPts val="0"/>
              </a:spcBef>
              <a:spcAft>
                <a:spcPts val="0"/>
              </a:spcAft>
              <a:buSzPts val="2400"/>
              <a:buChar char="❖"/>
            </a:pPr>
            <a:r>
              <a:rPr lang="en"/>
              <a:t>Eindverantwoordelijke FSR</a:t>
            </a:r>
            <a:endParaRPr/>
          </a:p>
          <a:p>
            <a:pPr indent="-381000" lvl="0" marL="457200" rtl="0" algn="l">
              <a:lnSpc>
                <a:spcPct val="115000"/>
              </a:lnSpc>
              <a:spcBef>
                <a:spcPts val="0"/>
              </a:spcBef>
              <a:spcAft>
                <a:spcPts val="0"/>
              </a:spcAft>
              <a:buSzPts val="2400"/>
              <a:buChar char="❖"/>
            </a:pPr>
            <a:r>
              <a:rPr lang="en"/>
              <a:t>Maas Hermes</a:t>
            </a:r>
            <a:endParaRPr/>
          </a:p>
          <a:p>
            <a:pPr indent="-381000" lvl="0" marL="457200" rtl="0" algn="l">
              <a:lnSpc>
                <a:spcPct val="115000"/>
              </a:lnSpc>
              <a:spcBef>
                <a:spcPts val="0"/>
              </a:spcBef>
              <a:spcAft>
                <a:spcPts val="0"/>
              </a:spcAft>
              <a:buSzPts val="2400"/>
              <a:buChar char="❖"/>
            </a:pPr>
            <a:r>
              <a:rPr lang="en"/>
              <a:t>Zit voor</a:t>
            </a:r>
            <a:endParaRPr/>
          </a:p>
          <a:p>
            <a:pPr indent="-342900" lvl="1" marL="914400" rtl="0" algn="l">
              <a:lnSpc>
                <a:spcPct val="115000"/>
              </a:lnSpc>
              <a:spcBef>
                <a:spcPts val="0"/>
              </a:spcBef>
              <a:spcAft>
                <a:spcPts val="0"/>
              </a:spcAft>
              <a:buSzPts val="1800"/>
              <a:buChar char="➢"/>
            </a:pPr>
            <a:r>
              <a:rPr lang="en"/>
              <a:t>Dagelijks bestuur (DB)</a:t>
            </a:r>
            <a:endParaRPr/>
          </a:p>
          <a:p>
            <a:pPr indent="-342900" lvl="1" marL="914400" rtl="0" algn="l">
              <a:lnSpc>
                <a:spcPct val="115000"/>
              </a:lnSpc>
              <a:spcBef>
                <a:spcPts val="0"/>
              </a:spcBef>
              <a:spcAft>
                <a:spcPts val="0"/>
              </a:spcAft>
              <a:buSzPts val="1800"/>
              <a:buChar char="➢"/>
            </a:pPr>
            <a:r>
              <a:rPr lang="en"/>
              <a:t>Plenaire Vergadering (PV)</a:t>
            </a:r>
            <a:endParaRPr/>
          </a:p>
          <a:p>
            <a:pPr indent="-381000" lvl="0" marL="457200" rtl="0" algn="l">
              <a:lnSpc>
                <a:spcPct val="115000"/>
              </a:lnSpc>
              <a:spcBef>
                <a:spcPts val="0"/>
              </a:spcBef>
              <a:spcAft>
                <a:spcPts val="0"/>
              </a:spcAft>
              <a:buSzPts val="2400"/>
              <a:buChar char="❖"/>
            </a:pPr>
            <a:r>
              <a:rPr lang="en"/>
              <a:t>Extern contact persoon</a:t>
            </a:r>
            <a:endParaRPr/>
          </a:p>
          <a:p>
            <a:pPr indent="0" lvl="0" marL="0" rtl="0" algn="l">
              <a:lnSpc>
                <a:spcPct val="115000"/>
              </a:lnSpc>
              <a:spcBef>
                <a:spcPts val="0"/>
              </a:spcBef>
              <a:spcAft>
                <a:spcPts val="0"/>
              </a:spcAft>
              <a:buSzPts val="2400"/>
              <a:buNone/>
            </a:pPr>
            <a:r>
              <a:t/>
            </a:r>
            <a:endParaRPr/>
          </a:p>
        </p:txBody>
      </p:sp>
      <p:pic>
        <p:nvPicPr>
          <p:cNvPr id="136" name="Google Shape;136;g2e23ba6f0d5_0_10"/>
          <p:cNvPicPr preferRelativeResize="0"/>
          <p:nvPr/>
        </p:nvPicPr>
        <p:blipFill rotWithShape="1">
          <a:blip r:embed="rId3">
            <a:alphaModFix/>
          </a:blip>
          <a:srcRect b="0" l="26451" r="22354" t="23809"/>
          <a:stretch/>
        </p:blipFill>
        <p:spPr>
          <a:xfrm>
            <a:off x="5826275" y="1422725"/>
            <a:ext cx="2901750" cy="3239199"/>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0" name="Shape 140"/>
        <p:cNvGrpSpPr/>
        <p:nvPr/>
      </p:nvGrpSpPr>
      <p:grpSpPr>
        <a:xfrm>
          <a:off x="0" y="0"/>
          <a:ext cx="0" cy="0"/>
          <a:chOff x="0" y="0"/>
          <a:chExt cx="0" cy="0"/>
        </a:xfrm>
      </p:grpSpPr>
      <p:sp>
        <p:nvSpPr>
          <p:cNvPr id="141" name="Google Shape;141;g2e23ba6f0d5_0_15"/>
          <p:cNvSpPr txBox="1"/>
          <p:nvPr>
            <p:ph type="title"/>
          </p:nvPr>
        </p:nvSpPr>
        <p:spPr>
          <a:xfrm>
            <a:off x="2490300" y="480725"/>
            <a:ext cx="6501300" cy="727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4500"/>
              <a:buNone/>
            </a:pPr>
            <a:r>
              <a:rPr lang="en" sz="4000"/>
              <a:t>DB: Vice-Voorzitter</a:t>
            </a:r>
            <a:endParaRPr sz="4000"/>
          </a:p>
        </p:txBody>
      </p:sp>
      <p:sp>
        <p:nvSpPr>
          <p:cNvPr id="142" name="Google Shape;142;g2e23ba6f0d5_0_15"/>
          <p:cNvSpPr txBox="1"/>
          <p:nvPr>
            <p:ph idx="1" type="body"/>
          </p:nvPr>
        </p:nvSpPr>
        <p:spPr>
          <a:xfrm>
            <a:off x="311700" y="1422725"/>
            <a:ext cx="8520600" cy="3370500"/>
          </a:xfrm>
          <a:prstGeom prst="rect">
            <a:avLst/>
          </a:prstGeom>
          <a:noFill/>
          <a:ln>
            <a:noFill/>
          </a:ln>
        </p:spPr>
        <p:txBody>
          <a:bodyPr anchorCtr="0" anchor="t" bIns="91425" lIns="91425" spcFirstLastPara="1" rIns="91425" wrap="square" tIns="91425">
            <a:noAutofit/>
          </a:bodyPr>
          <a:lstStyle/>
          <a:p>
            <a:pPr indent="-381000" lvl="0" marL="457200" rtl="0" algn="l">
              <a:lnSpc>
                <a:spcPct val="115000"/>
              </a:lnSpc>
              <a:spcBef>
                <a:spcPts val="0"/>
              </a:spcBef>
              <a:spcAft>
                <a:spcPts val="0"/>
              </a:spcAft>
              <a:buSzPts val="2400"/>
              <a:buChar char="❖"/>
            </a:pPr>
            <a:r>
              <a:rPr lang="en"/>
              <a:t>Intern verantwoordelijk</a:t>
            </a:r>
            <a:endParaRPr/>
          </a:p>
          <a:p>
            <a:pPr indent="-381000" lvl="0" marL="457200" rtl="0" algn="l">
              <a:lnSpc>
                <a:spcPct val="115000"/>
              </a:lnSpc>
              <a:spcBef>
                <a:spcPts val="0"/>
              </a:spcBef>
              <a:spcAft>
                <a:spcPts val="0"/>
              </a:spcAft>
              <a:buSzPts val="2400"/>
              <a:buChar char="❖"/>
            </a:pPr>
            <a:r>
              <a:rPr lang="en"/>
              <a:t>Melanie Kool</a:t>
            </a:r>
            <a:endParaRPr/>
          </a:p>
          <a:p>
            <a:pPr indent="-381000" lvl="0" marL="457200" rtl="0" algn="l">
              <a:lnSpc>
                <a:spcPct val="115000"/>
              </a:lnSpc>
              <a:spcBef>
                <a:spcPts val="0"/>
              </a:spcBef>
              <a:spcAft>
                <a:spcPts val="0"/>
              </a:spcAft>
              <a:buSzPts val="2400"/>
              <a:buChar char="❖"/>
            </a:pPr>
            <a:r>
              <a:rPr lang="en"/>
              <a:t>Organiseren raadsuitjes</a:t>
            </a:r>
            <a:endParaRPr/>
          </a:p>
          <a:p>
            <a:pPr indent="-381000" lvl="0" marL="457200" rtl="0" algn="l">
              <a:lnSpc>
                <a:spcPct val="115000"/>
              </a:lnSpc>
              <a:spcBef>
                <a:spcPts val="0"/>
              </a:spcBef>
              <a:spcAft>
                <a:spcPts val="0"/>
              </a:spcAft>
              <a:buSzPts val="2400"/>
              <a:buChar char="❖"/>
            </a:pPr>
            <a:r>
              <a:rPr lang="en"/>
              <a:t>Evalueren raadsleden</a:t>
            </a:r>
            <a:endParaRPr/>
          </a:p>
          <a:p>
            <a:pPr indent="0" lvl="0" marL="457200" rtl="0" algn="l">
              <a:lnSpc>
                <a:spcPct val="115000"/>
              </a:lnSpc>
              <a:spcBef>
                <a:spcPts val="0"/>
              </a:spcBef>
              <a:spcAft>
                <a:spcPts val="0"/>
              </a:spcAft>
              <a:buSzPts val="2400"/>
              <a:buNone/>
            </a:pPr>
            <a:r>
              <a:t/>
            </a:r>
            <a:endParaRPr/>
          </a:p>
          <a:p>
            <a:pPr indent="0" lvl="0" marL="457200" rtl="0" algn="l">
              <a:lnSpc>
                <a:spcPct val="115000"/>
              </a:lnSpc>
              <a:spcBef>
                <a:spcPts val="0"/>
              </a:spcBef>
              <a:spcAft>
                <a:spcPts val="0"/>
              </a:spcAft>
              <a:buSzPts val="2400"/>
              <a:buNone/>
            </a:pPr>
            <a:r>
              <a:t/>
            </a:r>
            <a:endParaRPr/>
          </a:p>
        </p:txBody>
      </p:sp>
      <p:pic>
        <p:nvPicPr>
          <p:cNvPr id="143" name="Google Shape;143;g2e23ba6f0d5_0_15"/>
          <p:cNvPicPr preferRelativeResize="0"/>
          <p:nvPr/>
        </p:nvPicPr>
        <p:blipFill rotWithShape="1">
          <a:blip r:embed="rId3">
            <a:alphaModFix/>
          </a:blip>
          <a:srcRect b="0" l="0" r="0" t="0"/>
          <a:stretch/>
        </p:blipFill>
        <p:spPr>
          <a:xfrm>
            <a:off x="5816750" y="1365525"/>
            <a:ext cx="3015550" cy="3015550"/>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7" name="Shape 147"/>
        <p:cNvGrpSpPr/>
        <p:nvPr/>
      </p:nvGrpSpPr>
      <p:grpSpPr>
        <a:xfrm>
          <a:off x="0" y="0"/>
          <a:ext cx="0" cy="0"/>
          <a:chOff x="0" y="0"/>
          <a:chExt cx="0" cy="0"/>
        </a:xfrm>
      </p:grpSpPr>
      <p:sp>
        <p:nvSpPr>
          <p:cNvPr id="148" name="Google Shape;148;g2e23ba6f0d5_0_5"/>
          <p:cNvSpPr txBox="1"/>
          <p:nvPr>
            <p:ph type="title"/>
          </p:nvPr>
        </p:nvSpPr>
        <p:spPr>
          <a:xfrm>
            <a:off x="2490300" y="480725"/>
            <a:ext cx="6501300" cy="727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4500"/>
              <a:buNone/>
            </a:pPr>
            <a:r>
              <a:rPr lang="en" sz="4000"/>
              <a:t>DB: Secretaris</a:t>
            </a:r>
            <a:endParaRPr sz="4000"/>
          </a:p>
        </p:txBody>
      </p:sp>
      <p:sp>
        <p:nvSpPr>
          <p:cNvPr id="149" name="Google Shape;149;g2e23ba6f0d5_0_5"/>
          <p:cNvSpPr txBox="1"/>
          <p:nvPr>
            <p:ph idx="1" type="body"/>
          </p:nvPr>
        </p:nvSpPr>
        <p:spPr>
          <a:xfrm>
            <a:off x="311700" y="1422725"/>
            <a:ext cx="8520600" cy="3370500"/>
          </a:xfrm>
          <a:prstGeom prst="rect">
            <a:avLst/>
          </a:prstGeom>
          <a:noFill/>
          <a:ln>
            <a:noFill/>
          </a:ln>
        </p:spPr>
        <p:txBody>
          <a:bodyPr anchorCtr="0" anchor="t" bIns="91425" lIns="91425" spcFirstLastPara="1" rIns="91425" wrap="square" tIns="91425">
            <a:noAutofit/>
          </a:bodyPr>
          <a:lstStyle/>
          <a:p>
            <a:pPr indent="-381000" lvl="0" marL="457200" rtl="0" algn="l">
              <a:lnSpc>
                <a:spcPct val="115000"/>
              </a:lnSpc>
              <a:spcBef>
                <a:spcPts val="0"/>
              </a:spcBef>
              <a:spcAft>
                <a:spcPts val="0"/>
              </a:spcAft>
              <a:buSzPts val="2400"/>
              <a:buChar char="❖"/>
            </a:pPr>
            <a:r>
              <a:rPr lang="en"/>
              <a:t>Mail!</a:t>
            </a:r>
            <a:endParaRPr/>
          </a:p>
          <a:p>
            <a:pPr indent="-381000" lvl="0" marL="457200" rtl="0" algn="l">
              <a:lnSpc>
                <a:spcPct val="115000"/>
              </a:lnSpc>
              <a:spcBef>
                <a:spcPts val="0"/>
              </a:spcBef>
              <a:spcAft>
                <a:spcPts val="0"/>
              </a:spcAft>
              <a:buSzPts val="2400"/>
              <a:buChar char="❖"/>
            </a:pPr>
            <a:r>
              <a:rPr lang="en"/>
              <a:t>Alle formele communicatie</a:t>
            </a:r>
            <a:endParaRPr/>
          </a:p>
          <a:p>
            <a:pPr indent="-381000" lvl="0" marL="457200" rtl="0" algn="l">
              <a:lnSpc>
                <a:spcPct val="115000"/>
              </a:lnSpc>
              <a:spcBef>
                <a:spcPts val="0"/>
              </a:spcBef>
              <a:spcAft>
                <a:spcPts val="0"/>
              </a:spcAft>
              <a:buSzPts val="2400"/>
              <a:buChar char="❖"/>
            </a:pPr>
            <a:r>
              <a:rPr lang="en"/>
              <a:t>Janne van Asselt</a:t>
            </a:r>
            <a:endParaRPr/>
          </a:p>
          <a:p>
            <a:pPr indent="-304800" lvl="1" marL="914400" rtl="0" algn="l">
              <a:lnSpc>
                <a:spcPct val="115000"/>
              </a:lnSpc>
              <a:spcBef>
                <a:spcPts val="0"/>
              </a:spcBef>
              <a:spcAft>
                <a:spcPts val="0"/>
              </a:spcAft>
              <a:buSzPts val="1200"/>
              <a:buChar char="➢"/>
            </a:pPr>
            <a:r>
              <a:rPr lang="en" sz="1200"/>
              <a:t>Sinds begin Maart, voorheen Maas Hermes, Kasper Mooijaart</a:t>
            </a:r>
            <a:endParaRPr sz="1200"/>
          </a:p>
          <a:p>
            <a:pPr indent="0" lvl="0" marL="457200" rtl="0" algn="l">
              <a:lnSpc>
                <a:spcPct val="115000"/>
              </a:lnSpc>
              <a:spcBef>
                <a:spcPts val="0"/>
              </a:spcBef>
              <a:spcAft>
                <a:spcPts val="0"/>
              </a:spcAft>
              <a:buSzPts val="2400"/>
              <a:buNone/>
            </a:pPr>
            <a:r>
              <a:rPr lang="en"/>
              <a:t>	</a:t>
            </a:r>
            <a:endParaRPr sz="2000"/>
          </a:p>
          <a:p>
            <a:pPr indent="-381000" lvl="0" marL="457200" rtl="0" algn="l">
              <a:lnSpc>
                <a:spcPct val="115000"/>
              </a:lnSpc>
              <a:spcBef>
                <a:spcPts val="0"/>
              </a:spcBef>
              <a:spcAft>
                <a:spcPts val="0"/>
              </a:spcAft>
              <a:buSzPts val="2400"/>
              <a:buChar char="❖"/>
            </a:pPr>
            <a:r>
              <a:rPr lang="en"/>
              <a:t>Deel van DB</a:t>
            </a:r>
            <a:endParaRPr/>
          </a:p>
          <a:p>
            <a:pPr indent="-381000" lvl="0" marL="457200" rtl="0" algn="l">
              <a:lnSpc>
                <a:spcPct val="115000"/>
              </a:lnSpc>
              <a:spcBef>
                <a:spcPts val="0"/>
              </a:spcBef>
              <a:spcAft>
                <a:spcPts val="0"/>
              </a:spcAft>
              <a:buSzPts val="2400"/>
              <a:buChar char="❖"/>
            </a:pPr>
            <a:r>
              <a:rPr lang="en"/>
              <a:t>Deadlines in de gaten houden</a:t>
            </a:r>
            <a:endParaRPr/>
          </a:p>
          <a:p>
            <a:pPr indent="0" lvl="0" marL="457200" rtl="0" algn="l">
              <a:lnSpc>
                <a:spcPct val="115000"/>
              </a:lnSpc>
              <a:spcBef>
                <a:spcPts val="0"/>
              </a:spcBef>
              <a:spcAft>
                <a:spcPts val="0"/>
              </a:spcAft>
              <a:buSzPts val="2400"/>
              <a:buNone/>
            </a:pPr>
            <a:r>
              <a:t/>
            </a:r>
            <a:endParaRPr/>
          </a:p>
          <a:p>
            <a:pPr indent="0" lvl="0" marL="457200" rtl="0" algn="l">
              <a:lnSpc>
                <a:spcPct val="115000"/>
              </a:lnSpc>
              <a:spcBef>
                <a:spcPts val="0"/>
              </a:spcBef>
              <a:spcAft>
                <a:spcPts val="0"/>
              </a:spcAft>
              <a:buSzPts val="2400"/>
              <a:buNone/>
            </a:pPr>
            <a:r>
              <a:t/>
            </a:r>
            <a:endParaRPr/>
          </a:p>
        </p:txBody>
      </p:sp>
      <p:pic>
        <p:nvPicPr>
          <p:cNvPr id="150" name="Google Shape;150;g2e23ba6f0d5_0_5"/>
          <p:cNvPicPr preferRelativeResize="0"/>
          <p:nvPr/>
        </p:nvPicPr>
        <p:blipFill rotWithShape="1">
          <a:blip r:embed="rId3">
            <a:alphaModFix/>
          </a:blip>
          <a:srcRect b="-1625" l="16476" r="44988" t="9263"/>
          <a:stretch/>
        </p:blipFill>
        <p:spPr>
          <a:xfrm>
            <a:off x="5598875" y="1208525"/>
            <a:ext cx="3166250" cy="3415200"/>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4" name="Shape 154"/>
        <p:cNvGrpSpPr/>
        <p:nvPr/>
      </p:nvGrpSpPr>
      <p:grpSpPr>
        <a:xfrm>
          <a:off x="0" y="0"/>
          <a:ext cx="0" cy="0"/>
          <a:chOff x="0" y="0"/>
          <a:chExt cx="0" cy="0"/>
        </a:xfrm>
      </p:grpSpPr>
      <p:sp>
        <p:nvSpPr>
          <p:cNvPr id="155" name="Google Shape;155;g8077f2e293_0_62"/>
          <p:cNvSpPr txBox="1"/>
          <p:nvPr>
            <p:ph type="title"/>
          </p:nvPr>
        </p:nvSpPr>
        <p:spPr>
          <a:xfrm>
            <a:off x="2359000" y="480725"/>
            <a:ext cx="6785100" cy="727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4500"/>
              <a:buNone/>
            </a:pPr>
            <a:r>
              <a:rPr lang="en" sz="2600"/>
              <a:t>Informatie over de FSR: CSR Afgevaardigde</a:t>
            </a:r>
            <a:endParaRPr sz="2600"/>
          </a:p>
        </p:txBody>
      </p:sp>
      <p:sp>
        <p:nvSpPr>
          <p:cNvPr id="156" name="Google Shape;156;g8077f2e293_0_62"/>
          <p:cNvSpPr txBox="1"/>
          <p:nvPr>
            <p:ph idx="1" type="body"/>
          </p:nvPr>
        </p:nvSpPr>
        <p:spPr>
          <a:xfrm>
            <a:off x="311700" y="1436875"/>
            <a:ext cx="8520600" cy="3370500"/>
          </a:xfrm>
          <a:prstGeom prst="rect">
            <a:avLst/>
          </a:prstGeom>
          <a:noFill/>
          <a:ln>
            <a:noFill/>
          </a:ln>
        </p:spPr>
        <p:txBody>
          <a:bodyPr anchorCtr="0" anchor="t" bIns="91425" lIns="91425" spcFirstLastPara="1" rIns="91425" wrap="square" tIns="91425">
            <a:noAutofit/>
          </a:bodyPr>
          <a:lstStyle/>
          <a:p>
            <a:pPr indent="-381000" lvl="0" marL="457200" rtl="0" algn="l">
              <a:lnSpc>
                <a:spcPct val="115000"/>
              </a:lnSpc>
              <a:spcBef>
                <a:spcPts val="0"/>
              </a:spcBef>
              <a:spcAft>
                <a:spcPts val="0"/>
              </a:spcAft>
              <a:buSzPts val="2400"/>
              <a:buChar char="❖"/>
            </a:pPr>
            <a:r>
              <a:rPr lang="en"/>
              <a:t>Centrale Studentenraad</a:t>
            </a:r>
            <a:endParaRPr/>
          </a:p>
          <a:p>
            <a:pPr indent="-381000" lvl="0" marL="457200" rtl="0" algn="l">
              <a:lnSpc>
                <a:spcPct val="115000"/>
              </a:lnSpc>
              <a:spcBef>
                <a:spcPts val="0"/>
              </a:spcBef>
              <a:spcAft>
                <a:spcPts val="0"/>
              </a:spcAft>
              <a:buSzPts val="2400"/>
              <a:buChar char="❖"/>
            </a:pPr>
            <a:r>
              <a:rPr lang="en"/>
              <a:t>Robin van Straaten</a:t>
            </a:r>
            <a:endParaRPr/>
          </a:p>
          <a:p>
            <a:pPr indent="-323850" lvl="1" marL="914400" rtl="0" algn="l">
              <a:lnSpc>
                <a:spcPct val="115000"/>
              </a:lnSpc>
              <a:spcBef>
                <a:spcPts val="0"/>
              </a:spcBef>
              <a:spcAft>
                <a:spcPts val="0"/>
              </a:spcAft>
              <a:buSzPts val="1500"/>
              <a:buChar char="➢"/>
            </a:pPr>
            <a:r>
              <a:rPr lang="en" sz="1500"/>
              <a:t>Sinds einde april, voorheen Saar Schnieders</a:t>
            </a:r>
            <a:endParaRPr sz="1500"/>
          </a:p>
          <a:p>
            <a:pPr indent="-381000" lvl="0" marL="457200" rtl="0" algn="l">
              <a:lnSpc>
                <a:spcPct val="115000"/>
              </a:lnSpc>
              <a:spcBef>
                <a:spcPts val="0"/>
              </a:spcBef>
              <a:spcAft>
                <a:spcPts val="0"/>
              </a:spcAft>
              <a:buSzPts val="2400"/>
              <a:buChar char="❖"/>
            </a:pPr>
            <a:r>
              <a:rPr lang="en"/>
              <a:t>Twee raden, dus meer taken</a:t>
            </a:r>
            <a:endParaRPr/>
          </a:p>
          <a:p>
            <a:pPr indent="-381000" lvl="0" marL="457200" rtl="0" algn="l">
              <a:lnSpc>
                <a:spcPct val="115000"/>
              </a:lnSpc>
              <a:spcBef>
                <a:spcPts val="0"/>
              </a:spcBef>
              <a:spcAft>
                <a:spcPts val="0"/>
              </a:spcAft>
              <a:buSzPts val="2400"/>
              <a:buChar char="❖"/>
            </a:pPr>
            <a:r>
              <a:rPr lang="en"/>
              <a:t>Vertegenwoordigd FNWI</a:t>
            </a:r>
            <a:endParaRPr/>
          </a:p>
          <a:p>
            <a:pPr indent="-381000" lvl="0" marL="457200" rtl="0" algn="l">
              <a:lnSpc>
                <a:spcPct val="115000"/>
              </a:lnSpc>
              <a:spcBef>
                <a:spcPts val="0"/>
              </a:spcBef>
              <a:spcAft>
                <a:spcPts val="0"/>
              </a:spcAft>
              <a:buSzPts val="2400"/>
              <a:buChar char="❖"/>
            </a:pPr>
            <a:r>
              <a:rPr lang="en"/>
              <a:t>Voltijd </a:t>
            </a:r>
            <a:endParaRPr/>
          </a:p>
          <a:p>
            <a:pPr indent="0" lvl="0" marL="457200" rtl="0" algn="l">
              <a:lnSpc>
                <a:spcPct val="115000"/>
              </a:lnSpc>
              <a:spcBef>
                <a:spcPts val="0"/>
              </a:spcBef>
              <a:spcAft>
                <a:spcPts val="0"/>
              </a:spcAft>
              <a:buSzPts val="2400"/>
              <a:buNone/>
            </a:pPr>
            <a:r>
              <a:t/>
            </a:r>
            <a:endParaRPr/>
          </a:p>
        </p:txBody>
      </p:sp>
      <p:pic>
        <p:nvPicPr>
          <p:cNvPr id="157" name="Google Shape;157;g8077f2e293_0_62"/>
          <p:cNvPicPr preferRelativeResize="0"/>
          <p:nvPr/>
        </p:nvPicPr>
        <p:blipFill rotWithShape="1">
          <a:blip r:embed="rId3">
            <a:alphaModFix/>
          </a:blip>
          <a:srcRect b="0" l="0" r="0" t="0"/>
          <a:stretch/>
        </p:blipFill>
        <p:spPr>
          <a:xfrm>
            <a:off x="4989400" y="1481650"/>
            <a:ext cx="3671199" cy="2753399"/>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1" name="Shape 161"/>
        <p:cNvGrpSpPr/>
        <p:nvPr/>
      </p:nvGrpSpPr>
      <p:grpSpPr>
        <a:xfrm>
          <a:off x="0" y="0"/>
          <a:ext cx="0" cy="0"/>
          <a:chOff x="0" y="0"/>
          <a:chExt cx="0" cy="0"/>
        </a:xfrm>
      </p:grpSpPr>
      <p:sp>
        <p:nvSpPr>
          <p:cNvPr id="162" name="Google Shape;162;g8077f2e293_0_137"/>
          <p:cNvSpPr txBox="1"/>
          <p:nvPr>
            <p:ph type="title"/>
          </p:nvPr>
        </p:nvSpPr>
        <p:spPr>
          <a:xfrm>
            <a:off x="2490300" y="480725"/>
            <a:ext cx="6501300" cy="727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4500"/>
              <a:buNone/>
            </a:pPr>
            <a:r>
              <a:rPr lang="en" sz="2600"/>
              <a:t>Informatie over de FSR: Penningmeester</a:t>
            </a:r>
            <a:endParaRPr sz="2600"/>
          </a:p>
        </p:txBody>
      </p:sp>
      <p:sp>
        <p:nvSpPr>
          <p:cNvPr id="163" name="Google Shape;163;g8077f2e293_0_137"/>
          <p:cNvSpPr txBox="1"/>
          <p:nvPr>
            <p:ph idx="1" type="body"/>
          </p:nvPr>
        </p:nvSpPr>
        <p:spPr>
          <a:xfrm>
            <a:off x="311700" y="1436875"/>
            <a:ext cx="8520600" cy="3370500"/>
          </a:xfrm>
          <a:prstGeom prst="rect">
            <a:avLst/>
          </a:prstGeom>
          <a:noFill/>
          <a:ln>
            <a:noFill/>
          </a:ln>
        </p:spPr>
        <p:txBody>
          <a:bodyPr anchorCtr="0" anchor="t" bIns="91425" lIns="91425" spcFirstLastPara="1" rIns="91425" wrap="square" tIns="91425">
            <a:noAutofit/>
          </a:bodyPr>
          <a:lstStyle/>
          <a:p>
            <a:pPr indent="-381000" lvl="0" marL="457200" rtl="0" algn="l">
              <a:lnSpc>
                <a:spcPct val="115000"/>
              </a:lnSpc>
              <a:spcBef>
                <a:spcPts val="0"/>
              </a:spcBef>
              <a:spcAft>
                <a:spcPts val="0"/>
              </a:spcAft>
              <a:buSzPts val="2400"/>
              <a:buChar char="❖"/>
            </a:pPr>
            <a:r>
              <a:rPr lang="en"/>
              <a:t>Robin van Straaten</a:t>
            </a:r>
            <a:endParaRPr/>
          </a:p>
          <a:p>
            <a:pPr indent="-381000" lvl="0" marL="457200" rtl="0" algn="l">
              <a:lnSpc>
                <a:spcPct val="115000"/>
              </a:lnSpc>
              <a:spcBef>
                <a:spcPts val="0"/>
              </a:spcBef>
              <a:spcAft>
                <a:spcPts val="0"/>
              </a:spcAft>
              <a:buSzPts val="2400"/>
              <a:buChar char="❖"/>
            </a:pPr>
            <a:r>
              <a:rPr lang="en"/>
              <a:t>Begroting maken</a:t>
            </a:r>
            <a:endParaRPr/>
          </a:p>
          <a:p>
            <a:pPr indent="-381000" lvl="0" marL="457200" rtl="0" algn="l">
              <a:lnSpc>
                <a:spcPct val="115000"/>
              </a:lnSpc>
              <a:spcBef>
                <a:spcPts val="0"/>
              </a:spcBef>
              <a:spcAft>
                <a:spcPts val="0"/>
              </a:spcAft>
              <a:buSzPts val="2400"/>
              <a:buChar char="❖"/>
            </a:pPr>
            <a:r>
              <a:rPr lang="en"/>
              <a:t>Declaraties</a:t>
            </a:r>
            <a:endParaRPr/>
          </a:p>
          <a:p>
            <a:pPr indent="0" lvl="0" marL="0" rtl="0" algn="l">
              <a:lnSpc>
                <a:spcPct val="115000"/>
              </a:lnSpc>
              <a:spcBef>
                <a:spcPts val="0"/>
              </a:spcBef>
              <a:spcAft>
                <a:spcPts val="0"/>
              </a:spcAft>
              <a:buSzPts val="2400"/>
              <a:buNone/>
            </a:pPr>
            <a:r>
              <a:t/>
            </a:r>
            <a:endParaRPr/>
          </a:p>
        </p:txBody>
      </p:sp>
      <p:pic>
        <p:nvPicPr>
          <p:cNvPr id="164" name="Google Shape;164;g8077f2e293_0_137"/>
          <p:cNvPicPr preferRelativeResize="0"/>
          <p:nvPr/>
        </p:nvPicPr>
        <p:blipFill rotWithShape="1">
          <a:blip r:embed="rId3">
            <a:alphaModFix/>
          </a:blip>
          <a:srcRect b="0" l="0" r="0" t="0"/>
          <a:stretch/>
        </p:blipFill>
        <p:spPr>
          <a:xfrm>
            <a:off x="4989400" y="1481650"/>
            <a:ext cx="3671199" cy="2753399"/>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8" name="Shape 168"/>
        <p:cNvGrpSpPr/>
        <p:nvPr/>
      </p:nvGrpSpPr>
      <p:grpSpPr>
        <a:xfrm>
          <a:off x="0" y="0"/>
          <a:ext cx="0" cy="0"/>
          <a:chOff x="0" y="0"/>
          <a:chExt cx="0" cy="0"/>
        </a:xfrm>
      </p:grpSpPr>
      <p:sp>
        <p:nvSpPr>
          <p:cNvPr id="169" name="Google Shape;169;g8077f2e293_0_88"/>
          <p:cNvSpPr txBox="1"/>
          <p:nvPr>
            <p:ph type="title"/>
          </p:nvPr>
        </p:nvSpPr>
        <p:spPr>
          <a:xfrm>
            <a:off x="2490300" y="480725"/>
            <a:ext cx="6501300" cy="727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Clr>
                <a:schemeClr val="dk1"/>
              </a:buClr>
              <a:buSzPts val="1100"/>
              <a:buFont typeface="Arial"/>
              <a:buNone/>
            </a:pPr>
            <a:r>
              <a:rPr lang="en" sz="2400"/>
              <a:t>Mensen waar de raad veel contact mee heeft</a:t>
            </a:r>
            <a:endParaRPr/>
          </a:p>
        </p:txBody>
      </p:sp>
      <p:sp>
        <p:nvSpPr>
          <p:cNvPr id="170" name="Google Shape;170;g8077f2e293_0_88"/>
          <p:cNvSpPr txBox="1"/>
          <p:nvPr>
            <p:ph idx="1" type="body"/>
          </p:nvPr>
        </p:nvSpPr>
        <p:spPr>
          <a:xfrm>
            <a:off x="311700" y="1436875"/>
            <a:ext cx="8520600" cy="3370500"/>
          </a:xfrm>
          <a:prstGeom prst="rect">
            <a:avLst/>
          </a:prstGeom>
          <a:noFill/>
          <a:ln>
            <a:noFill/>
          </a:ln>
        </p:spPr>
        <p:txBody>
          <a:bodyPr anchorCtr="0" anchor="t" bIns="91425" lIns="91425" spcFirstLastPara="1" rIns="91425" wrap="square" tIns="91425">
            <a:noAutofit/>
          </a:bodyPr>
          <a:lstStyle/>
          <a:p>
            <a:pPr indent="-381000" lvl="0" marL="457200" rtl="0" algn="l">
              <a:lnSpc>
                <a:spcPct val="115000"/>
              </a:lnSpc>
              <a:spcBef>
                <a:spcPts val="0"/>
              </a:spcBef>
              <a:spcAft>
                <a:spcPts val="0"/>
              </a:spcAft>
              <a:buSzPts val="2400"/>
              <a:buChar char="❖"/>
            </a:pPr>
            <a:r>
              <a:rPr lang="en"/>
              <a:t>Liang Telkamp</a:t>
            </a:r>
            <a:endParaRPr/>
          </a:p>
          <a:p>
            <a:pPr indent="-381000" lvl="0" marL="457200" rtl="0" algn="l">
              <a:lnSpc>
                <a:spcPct val="115000"/>
              </a:lnSpc>
              <a:spcBef>
                <a:spcPts val="0"/>
              </a:spcBef>
              <a:spcAft>
                <a:spcPts val="0"/>
              </a:spcAft>
              <a:buSzPts val="2400"/>
              <a:buChar char="❖"/>
            </a:pPr>
            <a:r>
              <a:rPr lang="en"/>
              <a:t>Ambtelijk secretaris</a:t>
            </a:r>
            <a:endParaRPr/>
          </a:p>
          <a:p>
            <a:pPr indent="-381000" lvl="0" marL="457200" rtl="0" algn="l">
              <a:lnSpc>
                <a:spcPct val="115000"/>
              </a:lnSpc>
              <a:spcBef>
                <a:spcPts val="0"/>
              </a:spcBef>
              <a:spcAft>
                <a:spcPts val="0"/>
              </a:spcAft>
              <a:buSzPts val="2400"/>
              <a:buChar char="❖"/>
            </a:pPr>
            <a:r>
              <a:rPr lang="en"/>
              <a:t>Aangesteld door de raad</a:t>
            </a:r>
            <a:endParaRPr/>
          </a:p>
          <a:p>
            <a:pPr indent="-381000" lvl="0" marL="457200" rtl="0" algn="l">
              <a:lnSpc>
                <a:spcPct val="115000"/>
              </a:lnSpc>
              <a:spcBef>
                <a:spcPts val="0"/>
              </a:spcBef>
              <a:spcAft>
                <a:spcPts val="0"/>
              </a:spcAft>
              <a:buSzPts val="2400"/>
              <a:buChar char="❖"/>
            </a:pPr>
            <a:r>
              <a:rPr lang="en"/>
              <a:t>PV’s, IO’s, BO’s en FOC’s </a:t>
            </a:r>
            <a:endParaRPr/>
          </a:p>
          <a:p>
            <a:pPr indent="-381000" lvl="0" marL="457200" rtl="0" algn="l">
              <a:lnSpc>
                <a:spcPct val="115000"/>
              </a:lnSpc>
              <a:spcBef>
                <a:spcPts val="0"/>
              </a:spcBef>
              <a:spcAft>
                <a:spcPts val="0"/>
              </a:spcAft>
              <a:buSzPts val="2400"/>
              <a:buChar char="❖"/>
            </a:pPr>
            <a:r>
              <a:rPr lang="en"/>
              <a:t>Stopt deze zomer</a:t>
            </a:r>
            <a:endParaRPr/>
          </a:p>
          <a:p>
            <a:pPr indent="-342900" lvl="1" marL="914400" rtl="0" algn="l">
              <a:lnSpc>
                <a:spcPct val="115000"/>
              </a:lnSpc>
              <a:spcBef>
                <a:spcPts val="0"/>
              </a:spcBef>
              <a:spcAft>
                <a:spcPts val="0"/>
              </a:spcAft>
              <a:buSzPts val="1800"/>
              <a:buChar char="➢"/>
            </a:pPr>
            <a:r>
              <a:rPr lang="en"/>
              <a:t>Op zoek naar een nieuwe!</a:t>
            </a:r>
            <a:endParaRPr/>
          </a:p>
        </p:txBody>
      </p:sp>
      <p:pic>
        <p:nvPicPr>
          <p:cNvPr id="171" name="Google Shape;171;g8077f2e293_0_88"/>
          <p:cNvPicPr preferRelativeResize="0"/>
          <p:nvPr/>
        </p:nvPicPr>
        <p:blipFill rotWithShape="1">
          <a:blip r:embed="rId3">
            <a:alphaModFix/>
          </a:blip>
          <a:srcRect b="0" l="0" r="0" t="0"/>
          <a:stretch/>
        </p:blipFill>
        <p:spPr>
          <a:xfrm>
            <a:off x="5827925" y="1208530"/>
            <a:ext cx="2630125" cy="3511350"/>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5" name="Shape 175"/>
        <p:cNvGrpSpPr/>
        <p:nvPr/>
      </p:nvGrpSpPr>
      <p:grpSpPr>
        <a:xfrm>
          <a:off x="0" y="0"/>
          <a:ext cx="0" cy="0"/>
          <a:chOff x="0" y="0"/>
          <a:chExt cx="0" cy="0"/>
        </a:xfrm>
      </p:grpSpPr>
      <p:sp>
        <p:nvSpPr>
          <p:cNvPr id="176" name="Google Shape;176;g8077f2e293_0_83"/>
          <p:cNvSpPr txBox="1"/>
          <p:nvPr>
            <p:ph type="title"/>
          </p:nvPr>
        </p:nvSpPr>
        <p:spPr>
          <a:xfrm>
            <a:off x="2490300" y="480725"/>
            <a:ext cx="6501300" cy="727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4500"/>
              <a:buNone/>
            </a:pPr>
            <a:r>
              <a:rPr lang="en" sz="2400"/>
              <a:t>Mensen waar de raad veel contact mee heeft</a:t>
            </a:r>
            <a:endParaRPr sz="2400"/>
          </a:p>
        </p:txBody>
      </p:sp>
      <p:sp>
        <p:nvSpPr>
          <p:cNvPr id="177" name="Google Shape;177;g8077f2e293_0_83"/>
          <p:cNvSpPr txBox="1"/>
          <p:nvPr>
            <p:ph idx="1" type="body"/>
          </p:nvPr>
        </p:nvSpPr>
        <p:spPr>
          <a:xfrm>
            <a:off x="311700" y="1436875"/>
            <a:ext cx="8520600" cy="3370500"/>
          </a:xfrm>
          <a:prstGeom prst="rect">
            <a:avLst/>
          </a:prstGeom>
          <a:noFill/>
          <a:ln>
            <a:noFill/>
          </a:ln>
        </p:spPr>
        <p:txBody>
          <a:bodyPr anchorCtr="0" anchor="t" bIns="91425" lIns="91425" spcFirstLastPara="1" rIns="91425" wrap="square" tIns="91425">
            <a:noAutofit/>
          </a:bodyPr>
          <a:lstStyle/>
          <a:p>
            <a:pPr indent="-381000" lvl="0" marL="457200" rtl="0" algn="l">
              <a:lnSpc>
                <a:spcPct val="115000"/>
              </a:lnSpc>
              <a:spcBef>
                <a:spcPts val="0"/>
              </a:spcBef>
              <a:spcAft>
                <a:spcPts val="0"/>
              </a:spcAft>
              <a:buSzPts val="2400"/>
              <a:buChar char="❖"/>
            </a:pPr>
            <a:r>
              <a:rPr lang="en"/>
              <a:t>Pim Meulensteen</a:t>
            </a:r>
            <a:endParaRPr/>
          </a:p>
          <a:p>
            <a:pPr indent="-381000" lvl="0" marL="457200" rtl="0" algn="l">
              <a:lnSpc>
                <a:spcPct val="115000"/>
              </a:lnSpc>
              <a:spcBef>
                <a:spcPts val="0"/>
              </a:spcBef>
              <a:spcAft>
                <a:spcPts val="0"/>
              </a:spcAft>
              <a:buSzPts val="2400"/>
              <a:buChar char="❖"/>
            </a:pPr>
            <a:r>
              <a:rPr lang="en">
                <a:extLst>
                  <a:ext uri="http://customooxmlschemas.google.com/">
                    <go:slidesCustomData xmlns:go="http://customooxmlschemas.google.com/" textRoundtripDataId="9"/>
                  </a:ext>
                </a:extLst>
              </a:rPr>
              <a:t>Studentassessor</a:t>
            </a:r>
            <a:endParaRPr/>
          </a:p>
          <a:p>
            <a:pPr indent="-381000" lvl="0" marL="457200" rtl="0" algn="l">
              <a:lnSpc>
                <a:spcPct val="115000"/>
              </a:lnSpc>
              <a:spcBef>
                <a:spcPts val="0"/>
              </a:spcBef>
              <a:spcAft>
                <a:spcPts val="0"/>
              </a:spcAft>
              <a:buSzPts val="2400"/>
              <a:buChar char="❖"/>
            </a:pPr>
            <a:r>
              <a:rPr lang="en"/>
              <a:t>Gekozen door de FSR en Decaan</a:t>
            </a:r>
            <a:endParaRPr/>
          </a:p>
          <a:p>
            <a:pPr indent="-381000" lvl="0" marL="457200" rtl="0" algn="l">
              <a:lnSpc>
                <a:spcPct val="115000"/>
              </a:lnSpc>
              <a:spcBef>
                <a:spcPts val="0"/>
              </a:spcBef>
              <a:spcAft>
                <a:spcPts val="0"/>
              </a:spcAft>
              <a:buSzPts val="2400"/>
              <a:buChar char="❖"/>
            </a:pPr>
            <a:r>
              <a:rPr lang="en"/>
              <a:t>1+1 jaar</a:t>
            </a:r>
            <a:endParaRPr/>
          </a:p>
          <a:p>
            <a:pPr indent="-381000" lvl="0" marL="457200" rtl="0" algn="l">
              <a:lnSpc>
                <a:spcPct val="115000"/>
              </a:lnSpc>
              <a:spcBef>
                <a:spcPts val="0"/>
              </a:spcBef>
              <a:spcAft>
                <a:spcPts val="0"/>
              </a:spcAft>
              <a:buSzPts val="2400"/>
              <a:buChar char="❖"/>
            </a:pPr>
            <a:r>
              <a:rPr lang="en"/>
              <a:t>Zitting bij de DT vergaderingen</a:t>
            </a:r>
            <a:endParaRPr/>
          </a:p>
          <a:p>
            <a:pPr indent="-381000" lvl="0" marL="457200" rtl="0" algn="l">
              <a:lnSpc>
                <a:spcPct val="115000"/>
              </a:lnSpc>
              <a:spcBef>
                <a:spcPts val="0"/>
              </a:spcBef>
              <a:spcAft>
                <a:spcPts val="0"/>
              </a:spcAft>
              <a:buSzPts val="2400"/>
              <a:buChar char="❖"/>
            </a:pPr>
            <a:r>
              <a:rPr lang="en"/>
              <a:t>Confidentiality Agreement</a:t>
            </a:r>
            <a:endParaRPr/>
          </a:p>
        </p:txBody>
      </p:sp>
      <p:pic>
        <p:nvPicPr>
          <p:cNvPr id="178" name="Google Shape;178;g8077f2e293_0_83"/>
          <p:cNvPicPr preferRelativeResize="0"/>
          <p:nvPr/>
        </p:nvPicPr>
        <p:blipFill rotWithShape="1">
          <a:blip r:embed="rId3">
            <a:alphaModFix/>
          </a:blip>
          <a:srcRect b="0" l="0" r="0" t="48665"/>
          <a:stretch/>
        </p:blipFill>
        <p:spPr>
          <a:xfrm>
            <a:off x="5181600" y="1269075"/>
            <a:ext cx="3810000" cy="1867800"/>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2" name="Shape 62"/>
        <p:cNvGrpSpPr/>
        <p:nvPr/>
      </p:nvGrpSpPr>
      <p:grpSpPr>
        <a:xfrm>
          <a:off x="0" y="0"/>
          <a:ext cx="0" cy="0"/>
          <a:chOff x="0" y="0"/>
          <a:chExt cx="0" cy="0"/>
        </a:xfrm>
      </p:grpSpPr>
      <p:sp>
        <p:nvSpPr>
          <p:cNvPr id="63" name="Google Shape;63;p2"/>
          <p:cNvSpPr txBox="1"/>
          <p:nvPr>
            <p:ph type="title"/>
          </p:nvPr>
        </p:nvSpPr>
        <p:spPr>
          <a:xfrm>
            <a:off x="2490300" y="480725"/>
            <a:ext cx="6501300" cy="727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4500"/>
              <a:buNone/>
            </a:pPr>
            <a:r>
              <a:rPr lang="en" sz="3700"/>
              <a:t>What are we going to do today?</a:t>
            </a:r>
            <a:endParaRPr sz="3700"/>
          </a:p>
        </p:txBody>
      </p:sp>
      <p:sp>
        <p:nvSpPr>
          <p:cNvPr id="64" name="Google Shape;64;p2"/>
          <p:cNvSpPr txBox="1"/>
          <p:nvPr>
            <p:ph idx="1" type="body"/>
          </p:nvPr>
        </p:nvSpPr>
        <p:spPr>
          <a:xfrm>
            <a:off x="311700" y="1795000"/>
            <a:ext cx="8520600" cy="30123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SzPts val="2400"/>
              <a:buNone/>
            </a:pPr>
            <a:r>
              <a:rPr lang="en"/>
              <a:t>10:00		Introduction</a:t>
            </a:r>
            <a:endParaRPr/>
          </a:p>
          <a:p>
            <a:pPr indent="0" lvl="0" marL="0" rtl="0" algn="l">
              <a:lnSpc>
                <a:spcPct val="115000"/>
              </a:lnSpc>
              <a:spcBef>
                <a:spcPts val="0"/>
              </a:spcBef>
              <a:spcAft>
                <a:spcPts val="0"/>
              </a:spcAft>
              <a:buSzPts val="2400"/>
              <a:buNone/>
            </a:pPr>
            <a:r>
              <a:rPr lang="en"/>
              <a:t>10:30		Communication</a:t>
            </a:r>
            <a:endParaRPr/>
          </a:p>
          <a:p>
            <a:pPr indent="0" lvl="0" marL="0" rtl="0" algn="l">
              <a:lnSpc>
                <a:spcPct val="115000"/>
              </a:lnSpc>
              <a:spcBef>
                <a:spcPts val="0"/>
              </a:spcBef>
              <a:spcAft>
                <a:spcPts val="0"/>
              </a:spcAft>
              <a:buSzPts val="2400"/>
              <a:buNone/>
            </a:pPr>
            <a:r>
              <a:rPr b="1" lang="en" sz="2000"/>
              <a:t>11:15		Break</a:t>
            </a:r>
            <a:endParaRPr b="1" sz="2000"/>
          </a:p>
          <a:p>
            <a:pPr indent="0" lvl="0" marL="0" rtl="0" algn="l">
              <a:lnSpc>
                <a:spcPct val="115000"/>
              </a:lnSpc>
              <a:spcBef>
                <a:spcPts val="0"/>
              </a:spcBef>
              <a:spcAft>
                <a:spcPts val="0"/>
              </a:spcAft>
              <a:buSzPts val="2400"/>
              <a:buNone/>
            </a:pPr>
            <a:r>
              <a:rPr lang="en"/>
              <a:t>11:30		Council structures </a:t>
            </a:r>
            <a:endParaRPr/>
          </a:p>
          <a:p>
            <a:pPr indent="0" lvl="0" marL="0" rtl="0" algn="l">
              <a:lnSpc>
                <a:spcPct val="115000"/>
              </a:lnSpc>
              <a:spcBef>
                <a:spcPts val="0"/>
              </a:spcBef>
              <a:spcAft>
                <a:spcPts val="0"/>
              </a:spcAft>
              <a:buSzPts val="2400"/>
              <a:buNone/>
            </a:pPr>
            <a:r>
              <a:rPr b="1" lang="en" sz="2000"/>
              <a:t>12:30		Break</a:t>
            </a:r>
            <a:endParaRPr b="1" sz="2000"/>
          </a:p>
          <a:p>
            <a:pPr indent="0" lvl="0" marL="0" rtl="0" algn="l">
              <a:lnSpc>
                <a:spcPct val="115000"/>
              </a:lnSpc>
              <a:spcBef>
                <a:spcPts val="0"/>
              </a:spcBef>
              <a:spcAft>
                <a:spcPts val="0"/>
              </a:spcAft>
              <a:buSzPts val="2400"/>
              <a:buNone/>
            </a:pPr>
            <a:r>
              <a:rPr lang="en"/>
              <a:t>13:30		Learn to write a PV piece</a:t>
            </a:r>
            <a:endParaRPr/>
          </a:p>
          <a:p>
            <a:pPr indent="0" lvl="0" marL="0" rtl="0" algn="l">
              <a:lnSpc>
                <a:spcPct val="115000"/>
              </a:lnSpc>
              <a:spcBef>
                <a:spcPts val="0"/>
              </a:spcBef>
              <a:spcAft>
                <a:spcPts val="0"/>
              </a:spcAft>
              <a:buSzPts val="2400"/>
              <a:buNone/>
            </a:pPr>
            <a:r>
              <a:rPr b="1" lang="en" sz="2000"/>
              <a:t>16:45		End</a:t>
            </a:r>
            <a:endParaRPr b="1" sz="2000"/>
          </a:p>
          <a:p>
            <a:pPr indent="0" lvl="0" marL="0" rtl="0" algn="l">
              <a:lnSpc>
                <a:spcPct val="115000"/>
              </a:lnSpc>
              <a:spcBef>
                <a:spcPts val="1600"/>
              </a:spcBef>
              <a:spcAft>
                <a:spcPts val="1600"/>
              </a:spcAft>
              <a:buSzPts val="2400"/>
              <a:buNone/>
            </a:pPr>
            <a:r>
              <a:t/>
            </a:r>
            <a:endParaRPr/>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2" name="Shape 182"/>
        <p:cNvGrpSpPr/>
        <p:nvPr/>
      </p:nvGrpSpPr>
      <p:grpSpPr>
        <a:xfrm>
          <a:off x="0" y="0"/>
          <a:ext cx="0" cy="0"/>
          <a:chOff x="0" y="0"/>
          <a:chExt cx="0" cy="0"/>
        </a:xfrm>
      </p:grpSpPr>
      <p:sp>
        <p:nvSpPr>
          <p:cNvPr id="183" name="Google Shape;183;g8077f2e293_0_68"/>
          <p:cNvSpPr txBox="1"/>
          <p:nvPr>
            <p:ph type="title"/>
          </p:nvPr>
        </p:nvSpPr>
        <p:spPr>
          <a:xfrm>
            <a:off x="2490300" y="480725"/>
            <a:ext cx="6501300" cy="727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4500"/>
              <a:buNone/>
            </a:pPr>
            <a:r>
              <a:rPr lang="en" sz="2500"/>
              <a:t>Informatie over de FSR: Algemeen raadslid</a:t>
            </a:r>
            <a:endParaRPr sz="2500"/>
          </a:p>
        </p:txBody>
      </p:sp>
      <p:sp>
        <p:nvSpPr>
          <p:cNvPr id="184" name="Google Shape;184;g8077f2e293_0_68"/>
          <p:cNvSpPr txBox="1"/>
          <p:nvPr>
            <p:ph idx="1" type="body"/>
          </p:nvPr>
        </p:nvSpPr>
        <p:spPr>
          <a:xfrm>
            <a:off x="311700" y="1436875"/>
            <a:ext cx="8520600" cy="3370500"/>
          </a:xfrm>
          <a:prstGeom prst="rect">
            <a:avLst/>
          </a:prstGeom>
          <a:noFill/>
          <a:ln>
            <a:noFill/>
          </a:ln>
        </p:spPr>
        <p:txBody>
          <a:bodyPr anchorCtr="0" anchor="t" bIns="91425" lIns="91425" spcFirstLastPara="1" rIns="91425" wrap="square" tIns="91425">
            <a:noAutofit/>
          </a:bodyPr>
          <a:lstStyle/>
          <a:p>
            <a:pPr indent="-381000" lvl="0" marL="457200" rtl="0" algn="l">
              <a:lnSpc>
                <a:spcPct val="115000"/>
              </a:lnSpc>
              <a:spcBef>
                <a:spcPts val="0"/>
              </a:spcBef>
              <a:spcAft>
                <a:spcPts val="0"/>
              </a:spcAft>
              <a:buSzPts val="2400"/>
              <a:buChar char="❖"/>
            </a:pPr>
            <a:r>
              <a:rPr lang="en"/>
              <a:t>Werken aan dossiers</a:t>
            </a:r>
            <a:endParaRPr/>
          </a:p>
          <a:p>
            <a:pPr indent="-381000" lvl="0" marL="457200" rtl="0" algn="l">
              <a:lnSpc>
                <a:spcPct val="115000"/>
              </a:lnSpc>
              <a:spcBef>
                <a:spcPts val="0"/>
              </a:spcBef>
              <a:spcAft>
                <a:spcPts val="0"/>
              </a:spcAft>
              <a:buSzPts val="2400"/>
              <a:buChar char="❖"/>
            </a:pPr>
            <a:r>
              <a:rPr lang="en"/>
              <a:t>Stukken lezen en schrijven</a:t>
            </a:r>
            <a:endParaRPr/>
          </a:p>
          <a:p>
            <a:pPr indent="-381000" lvl="0" marL="457200" rtl="0" algn="l">
              <a:lnSpc>
                <a:spcPct val="115000"/>
              </a:lnSpc>
              <a:spcBef>
                <a:spcPts val="0"/>
              </a:spcBef>
              <a:spcAft>
                <a:spcPts val="0"/>
              </a:spcAft>
              <a:buSzPts val="2400"/>
              <a:buChar char="❖"/>
            </a:pPr>
            <a:r>
              <a:rPr lang="en"/>
              <a:t>Aanwezig zijn op de PV, IO en BO</a:t>
            </a:r>
            <a:endParaRPr/>
          </a:p>
          <a:p>
            <a:pPr indent="-381000" lvl="0" marL="457200" rtl="0" algn="l">
              <a:lnSpc>
                <a:spcPct val="115000"/>
              </a:lnSpc>
              <a:spcBef>
                <a:spcPts val="0"/>
              </a:spcBef>
              <a:spcAft>
                <a:spcPts val="0"/>
              </a:spcAft>
              <a:buSzPts val="2400"/>
              <a:buChar char="❖"/>
            </a:pPr>
            <a:r>
              <a:rPr lang="en"/>
              <a:t>Zitting nemen in de commissies en (soms) taakgroepen</a:t>
            </a:r>
            <a:endParaRPr/>
          </a:p>
          <a:p>
            <a:pPr indent="-381000" lvl="0" marL="457200" rtl="0" algn="l">
              <a:lnSpc>
                <a:spcPct val="115000"/>
              </a:lnSpc>
              <a:spcBef>
                <a:spcPts val="0"/>
              </a:spcBef>
              <a:spcAft>
                <a:spcPts val="0"/>
              </a:spcAft>
              <a:buSzPts val="2400"/>
              <a:buChar char="❖"/>
            </a:pPr>
            <a:r>
              <a:rPr lang="en"/>
              <a:t>Praten met contactpersonen</a:t>
            </a:r>
            <a:endParaRPr/>
          </a:p>
        </p:txBody>
      </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8" name="Shape 188"/>
        <p:cNvGrpSpPr/>
        <p:nvPr/>
      </p:nvGrpSpPr>
      <p:grpSpPr>
        <a:xfrm>
          <a:off x="0" y="0"/>
          <a:ext cx="0" cy="0"/>
          <a:chOff x="0" y="0"/>
          <a:chExt cx="0" cy="0"/>
        </a:xfrm>
      </p:grpSpPr>
      <p:sp>
        <p:nvSpPr>
          <p:cNvPr id="189" name="Google Shape;189;g2e1c23a06f3_1_13"/>
          <p:cNvSpPr txBox="1"/>
          <p:nvPr>
            <p:ph type="title"/>
          </p:nvPr>
        </p:nvSpPr>
        <p:spPr>
          <a:xfrm>
            <a:off x="2490300" y="480725"/>
            <a:ext cx="6501300" cy="727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4500"/>
              <a:buNone/>
            </a:pPr>
            <a:r>
              <a:rPr lang="en"/>
              <a:t>Communicatie </a:t>
            </a:r>
            <a:endParaRPr/>
          </a:p>
        </p:txBody>
      </p:sp>
      <p:pic>
        <p:nvPicPr>
          <p:cNvPr id="190" name="Google Shape;190;g2e1c23a06f3_1_13"/>
          <p:cNvPicPr preferRelativeResize="0"/>
          <p:nvPr/>
        </p:nvPicPr>
        <p:blipFill rotWithShape="1">
          <a:blip r:embed="rId3">
            <a:alphaModFix/>
          </a:blip>
          <a:srcRect b="0" l="0" r="0" t="0"/>
          <a:stretch/>
        </p:blipFill>
        <p:spPr>
          <a:xfrm>
            <a:off x="383675" y="3063075"/>
            <a:ext cx="886702" cy="665027"/>
          </a:xfrm>
          <a:prstGeom prst="rect">
            <a:avLst/>
          </a:prstGeom>
          <a:noFill/>
          <a:ln>
            <a:noFill/>
          </a:ln>
        </p:spPr>
      </p:pic>
      <p:pic>
        <p:nvPicPr>
          <p:cNvPr id="191" name="Google Shape;191;g2e1c23a06f3_1_13"/>
          <p:cNvPicPr preferRelativeResize="0"/>
          <p:nvPr/>
        </p:nvPicPr>
        <p:blipFill rotWithShape="1">
          <a:blip r:embed="rId4">
            <a:alphaModFix/>
          </a:blip>
          <a:srcRect b="0" l="0" r="0" t="0"/>
          <a:stretch/>
        </p:blipFill>
        <p:spPr>
          <a:xfrm>
            <a:off x="405177" y="1557150"/>
            <a:ext cx="843699" cy="843699"/>
          </a:xfrm>
          <a:prstGeom prst="rect">
            <a:avLst/>
          </a:prstGeom>
          <a:noFill/>
          <a:ln>
            <a:noFill/>
          </a:ln>
        </p:spPr>
      </p:pic>
      <p:sp>
        <p:nvSpPr>
          <p:cNvPr id="192" name="Google Shape;192;g2e1c23a06f3_1_13"/>
          <p:cNvSpPr txBox="1"/>
          <p:nvPr>
            <p:ph idx="1" type="body"/>
          </p:nvPr>
        </p:nvSpPr>
        <p:spPr>
          <a:xfrm>
            <a:off x="1421825" y="1403850"/>
            <a:ext cx="8520600" cy="3370500"/>
          </a:xfrm>
          <a:prstGeom prst="rect">
            <a:avLst/>
          </a:prstGeom>
          <a:noFill/>
          <a:ln>
            <a:noFill/>
          </a:ln>
        </p:spPr>
        <p:txBody>
          <a:bodyPr anchorCtr="0" anchor="t" bIns="91425" lIns="91425" spcFirstLastPara="1" rIns="91425" wrap="square" tIns="91425">
            <a:noAutofit/>
          </a:bodyPr>
          <a:lstStyle/>
          <a:p>
            <a:pPr indent="-381000" lvl="0" marL="457200" rtl="0" algn="l">
              <a:lnSpc>
                <a:spcPct val="115000"/>
              </a:lnSpc>
              <a:spcBef>
                <a:spcPts val="0"/>
              </a:spcBef>
              <a:spcAft>
                <a:spcPts val="0"/>
              </a:spcAft>
              <a:buClr>
                <a:schemeClr val="dk1"/>
              </a:buClr>
              <a:buSzPts val="2400"/>
              <a:buChar char="❖"/>
            </a:pPr>
            <a:r>
              <a:rPr lang="en">
                <a:solidFill>
                  <a:schemeClr val="dk1"/>
                </a:solidFill>
              </a:rPr>
              <a:t>Telegram:</a:t>
            </a:r>
            <a:endParaRPr>
              <a:solidFill>
                <a:schemeClr val="dk1"/>
              </a:solidFill>
            </a:endParaRPr>
          </a:p>
          <a:p>
            <a:pPr indent="-342900" lvl="1" marL="914400" rtl="0" algn="l">
              <a:lnSpc>
                <a:spcPct val="115000"/>
              </a:lnSpc>
              <a:spcBef>
                <a:spcPts val="0"/>
              </a:spcBef>
              <a:spcAft>
                <a:spcPts val="0"/>
              </a:spcAft>
              <a:buClr>
                <a:schemeClr val="dk1"/>
              </a:buClr>
              <a:buSzPts val="1800"/>
              <a:buChar char="➢"/>
            </a:pPr>
            <a:r>
              <a:rPr lang="en">
                <a:solidFill>
                  <a:schemeClr val="dk1"/>
                </a:solidFill>
              </a:rPr>
              <a:t>Communicatie binnen de raad</a:t>
            </a:r>
            <a:endParaRPr>
              <a:solidFill>
                <a:schemeClr val="dk1"/>
              </a:solidFill>
            </a:endParaRPr>
          </a:p>
          <a:p>
            <a:pPr indent="-342900" lvl="1" marL="914400" rtl="0" algn="l">
              <a:lnSpc>
                <a:spcPct val="115000"/>
              </a:lnSpc>
              <a:spcBef>
                <a:spcPts val="0"/>
              </a:spcBef>
              <a:spcAft>
                <a:spcPts val="0"/>
              </a:spcAft>
              <a:buClr>
                <a:schemeClr val="dk1"/>
              </a:buClr>
              <a:buSzPts val="1800"/>
              <a:buChar char="➢"/>
            </a:pPr>
            <a:r>
              <a:rPr lang="en">
                <a:solidFill>
                  <a:schemeClr val="dk1"/>
                </a:solidFill>
              </a:rPr>
              <a:t>Verschillende groepen: hele raad, commissies, etc.</a:t>
            </a:r>
            <a:endParaRPr>
              <a:solidFill>
                <a:schemeClr val="dk1"/>
              </a:solidFill>
            </a:endParaRPr>
          </a:p>
          <a:p>
            <a:pPr indent="0" lvl="0" marL="0" rtl="0" algn="l">
              <a:lnSpc>
                <a:spcPct val="115000"/>
              </a:lnSpc>
              <a:spcBef>
                <a:spcPts val="0"/>
              </a:spcBef>
              <a:spcAft>
                <a:spcPts val="0"/>
              </a:spcAft>
              <a:buSzPts val="2400"/>
              <a:buNone/>
            </a:pPr>
            <a:r>
              <a:t/>
            </a:r>
            <a:endParaRPr/>
          </a:p>
          <a:p>
            <a:pPr indent="-381000" lvl="0" marL="457200" rtl="0" algn="l">
              <a:lnSpc>
                <a:spcPct val="115000"/>
              </a:lnSpc>
              <a:spcBef>
                <a:spcPts val="0"/>
              </a:spcBef>
              <a:spcAft>
                <a:spcPts val="0"/>
              </a:spcAft>
              <a:buSzPts val="2400"/>
              <a:buChar char="❖"/>
            </a:pPr>
            <a:r>
              <a:rPr lang="en"/>
              <a:t>Mail: </a:t>
            </a:r>
            <a:endParaRPr/>
          </a:p>
          <a:p>
            <a:pPr indent="-381000" lvl="1" marL="914400" rtl="0" algn="l">
              <a:lnSpc>
                <a:spcPct val="115000"/>
              </a:lnSpc>
              <a:spcBef>
                <a:spcPts val="0"/>
              </a:spcBef>
              <a:spcAft>
                <a:spcPts val="0"/>
              </a:spcAft>
              <a:buSzPts val="2400"/>
              <a:buChar char="➢"/>
            </a:pPr>
            <a:r>
              <a:rPr lang="en"/>
              <a:t>Communicatie met externen</a:t>
            </a:r>
            <a:endParaRPr/>
          </a:p>
          <a:p>
            <a:pPr indent="-342900" lvl="1" marL="914400" rtl="0" algn="l">
              <a:lnSpc>
                <a:spcPct val="115000"/>
              </a:lnSpc>
              <a:spcBef>
                <a:spcPts val="0"/>
              </a:spcBef>
              <a:spcAft>
                <a:spcPts val="0"/>
              </a:spcAft>
              <a:buSzPts val="1800"/>
              <a:buChar char="➢"/>
            </a:pPr>
            <a:r>
              <a:rPr lang="en"/>
              <a:t>Agenda’s voor PV’s</a:t>
            </a:r>
            <a:endParaRPr/>
          </a:p>
        </p:txBody>
      </p: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6" name="Shape 196"/>
        <p:cNvGrpSpPr/>
        <p:nvPr/>
      </p:nvGrpSpPr>
      <p:grpSpPr>
        <a:xfrm>
          <a:off x="0" y="0"/>
          <a:ext cx="0" cy="0"/>
          <a:chOff x="0" y="0"/>
          <a:chExt cx="0" cy="0"/>
        </a:xfrm>
      </p:grpSpPr>
      <p:sp>
        <p:nvSpPr>
          <p:cNvPr id="197" name="Google Shape;197;g2e2259c7a16_0_14"/>
          <p:cNvSpPr txBox="1"/>
          <p:nvPr>
            <p:ph type="title"/>
          </p:nvPr>
        </p:nvSpPr>
        <p:spPr>
          <a:xfrm>
            <a:off x="2490300" y="480725"/>
            <a:ext cx="6501300" cy="727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4500"/>
              <a:buNone/>
            </a:pPr>
            <a:r>
              <a:rPr lang="en"/>
              <a:t>Communicatie</a:t>
            </a:r>
            <a:endParaRPr/>
          </a:p>
        </p:txBody>
      </p:sp>
      <p:sp>
        <p:nvSpPr>
          <p:cNvPr id="198" name="Google Shape;198;g2e2259c7a16_0_14"/>
          <p:cNvSpPr txBox="1"/>
          <p:nvPr>
            <p:ph idx="1" type="body"/>
          </p:nvPr>
        </p:nvSpPr>
        <p:spPr>
          <a:xfrm>
            <a:off x="311700" y="1436875"/>
            <a:ext cx="8520600" cy="33705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SzPts val="2400"/>
              <a:buNone/>
            </a:pPr>
            <a:r>
              <a:rPr b="1" lang="en"/>
              <a:t>To Do:</a:t>
            </a:r>
            <a:endParaRPr b="1"/>
          </a:p>
          <a:p>
            <a:pPr indent="0" lvl="0" marL="0" rtl="0" algn="l">
              <a:lnSpc>
                <a:spcPct val="115000"/>
              </a:lnSpc>
              <a:spcBef>
                <a:spcPts val="0"/>
              </a:spcBef>
              <a:spcAft>
                <a:spcPts val="0"/>
              </a:spcAft>
              <a:buSzPts val="2400"/>
              <a:buNone/>
            </a:pPr>
            <a:r>
              <a:rPr lang="en"/>
              <a:t>Maak een FSR mailadres aan!</a:t>
            </a:r>
            <a:endParaRPr/>
          </a:p>
          <a:p>
            <a:pPr indent="0" lvl="0" marL="0" rtl="0" algn="l">
              <a:lnSpc>
                <a:spcPct val="115000"/>
              </a:lnSpc>
              <a:spcBef>
                <a:spcPts val="0"/>
              </a:spcBef>
              <a:spcAft>
                <a:spcPts val="0"/>
              </a:spcAft>
              <a:buSzPts val="2400"/>
              <a:buNone/>
            </a:pPr>
            <a:r>
              <a:t/>
            </a:r>
            <a:endParaRPr/>
          </a:p>
          <a:p>
            <a:pPr indent="0" lvl="0" marL="0" rtl="0" algn="l">
              <a:lnSpc>
                <a:spcPct val="115000"/>
              </a:lnSpc>
              <a:spcBef>
                <a:spcPts val="0"/>
              </a:spcBef>
              <a:spcAft>
                <a:spcPts val="0"/>
              </a:spcAft>
              <a:buSzPts val="2400"/>
              <a:buNone/>
            </a:pPr>
            <a:r>
              <a:rPr i="1" lang="en"/>
              <a:t>naam.(tussenvoegsel.)achternaam.fnwi@gmail.com</a:t>
            </a:r>
            <a:endParaRPr i="1"/>
          </a:p>
        </p:txBody>
      </p:sp>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2" name="Shape 202"/>
        <p:cNvGrpSpPr/>
        <p:nvPr/>
      </p:nvGrpSpPr>
      <p:grpSpPr>
        <a:xfrm>
          <a:off x="0" y="0"/>
          <a:ext cx="0" cy="0"/>
          <a:chOff x="0" y="0"/>
          <a:chExt cx="0" cy="0"/>
        </a:xfrm>
      </p:grpSpPr>
      <p:sp>
        <p:nvSpPr>
          <p:cNvPr id="203" name="Google Shape;203;g2e2259c7a16_0_5"/>
          <p:cNvSpPr txBox="1"/>
          <p:nvPr>
            <p:ph type="title"/>
          </p:nvPr>
        </p:nvSpPr>
        <p:spPr>
          <a:xfrm>
            <a:off x="2490300" y="480725"/>
            <a:ext cx="6501300" cy="727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4500"/>
              <a:buNone/>
            </a:pPr>
            <a:r>
              <a:rPr lang="en"/>
              <a:t>Communicatie </a:t>
            </a:r>
            <a:endParaRPr/>
          </a:p>
        </p:txBody>
      </p:sp>
      <p:sp>
        <p:nvSpPr>
          <p:cNvPr id="204" name="Google Shape;204;g2e2259c7a16_0_5"/>
          <p:cNvSpPr txBox="1"/>
          <p:nvPr>
            <p:ph idx="1" type="body"/>
          </p:nvPr>
        </p:nvSpPr>
        <p:spPr>
          <a:xfrm>
            <a:off x="1443150" y="1403850"/>
            <a:ext cx="8520600" cy="3370500"/>
          </a:xfrm>
          <a:prstGeom prst="rect">
            <a:avLst/>
          </a:prstGeom>
          <a:noFill/>
          <a:ln>
            <a:noFill/>
          </a:ln>
        </p:spPr>
        <p:txBody>
          <a:bodyPr anchorCtr="0" anchor="t" bIns="91425" lIns="91425" spcFirstLastPara="1" rIns="91425" wrap="square" tIns="91425">
            <a:noAutofit/>
          </a:bodyPr>
          <a:lstStyle/>
          <a:p>
            <a:pPr indent="-381000" lvl="0" marL="457200" rtl="0" algn="l">
              <a:lnSpc>
                <a:spcPct val="115000"/>
              </a:lnSpc>
              <a:spcBef>
                <a:spcPts val="0"/>
              </a:spcBef>
              <a:spcAft>
                <a:spcPts val="0"/>
              </a:spcAft>
              <a:buSzPts val="2400"/>
              <a:buChar char="❖"/>
            </a:pPr>
            <a:r>
              <a:rPr lang="en"/>
              <a:t>Spond</a:t>
            </a:r>
            <a:endParaRPr/>
          </a:p>
          <a:p>
            <a:pPr indent="-342900" lvl="1" marL="914400" rtl="0" algn="l">
              <a:lnSpc>
                <a:spcPct val="115000"/>
              </a:lnSpc>
              <a:spcBef>
                <a:spcPts val="0"/>
              </a:spcBef>
              <a:spcAft>
                <a:spcPts val="0"/>
              </a:spcAft>
              <a:buSzPts val="1800"/>
              <a:buChar char="➢"/>
            </a:pPr>
            <a:r>
              <a:rPr lang="en"/>
              <a:t>Alle meetings inplannen</a:t>
            </a:r>
            <a:endParaRPr/>
          </a:p>
          <a:p>
            <a:pPr indent="-342900" lvl="1" marL="914400" rtl="0" algn="l">
              <a:lnSpc>
                <a:spcPct val="115000"/>
              </a:lnSpc>
              <a:spcBef>
                <a:spcPts val="0"/>
              </a:spcBef>
              <a:spcAft>
                <a:spcPts val="0"/>
              </a:spcAft>
              <a:buSzPts val="1800"/>
              <a:buChar char="➢"/>
            </a:pPr>
            <a:r>
              <a:rPr lang="en"/>
              <a:t>Synchroniseert met jouw persoonlijke agenda</a:t>
            </a:r>
            <a:endParaRPr/>
          </a:p>
          <a:p>
            <a:pPr indent="0" lvl="0" marL="0" rtl="0" algn="l">
              <a:lnSpc>
                <a:spcPct val="115000"/>
              </a:lnSpc>
              <a:spcBef>
                <a:spcPts val="0"/>
              </a:spcBef>
              <a:spcAft>
                <a:spcPts val="0"/>
              </a:spcAft>
              <a:buSzPts val="2400"/>
              <a:buNone/>
            </a:pPr>
            <a:r>
              <a:t/>
            </a:r>
            <a:endParaRPr/>
          </a:p>
          <a:p>
            <a:pPr indent="-381000" lvl="0" marL="457200" rtl="0" algn="l">
              <a:lnSpc>
                <a:spcPct val="115000"/>
              </a:lnSpc>
              <a:spcBef>
                <a:spcPts val="0"/>
              </a:spcBef>
              <a:spcAft>
                <a:spcPts val="0"/>
              </a:spcAft>
              <a:buSzPts val="2400"/>
              <a:buChar char="❖"/>
            </a:pPr>
            <a:r>
              <a:rPr lang="en"/>
              <a:t>Meeting room agenda:</a:t>
            </a:r>
            <a:endParaRPr/>
          </a:p>
          <a:p>
            <a:pPr indent="-342900" lvl="1" marL="914400" rtl="0" algn="l">
              <a:lnSpc>
                <a:spcPct val="115000"/>
              </a:lnSpc>
              <a:spcBef>
                <a:spcPts val="0"/>
              </a:spcBef>
              <a:spcAft>
                <a:spcPts val="0"/>
              </a:spcAft>
              <a:buSzPts val="1800"/>
              <a:buChar char="➢"/>
            </a:pPr>
            <a:r>
              <a:rPr lang="en"/>
              <a:t>B0.112 wordt gebruikt voor de commissie meetings</a:t>
            </a:r>
            <a:endParaRPr/>
          </a:p>
          <a:p>
            <a:pPr indent="-342900" lvl="1" marL="914400" rtl="0" algn="l">
              <a:lnSpc>
                <a:spcPct val="115000"/>
              </a:lnSpc>
              <a:spcBef>
                <a:spcPts val="0"/>
              </a:spcBef>
              <a:spcAft>
                <a:spcPts val="0"/>
              </a:spcAft>
              <a:buSzPts val="1800"/>
              <a:buChar char="➢"/>
            </a:pPr>
            <a:r>
              <a:rPr lang="en"/>
              <a:t>Deze ruimte wordt gedeeld, dus reserveer deze via Google Agenda!</a:t>
            </a:r>
            <a:endParaRPr/>
          </a:p>
          <a:p>
            <a:pPr indent="0" lvl="0" marL="0" rtl="0" algn="l">
              <a:lnSpc>
                <a:spcPct val="115000"/>
              </a:lnSpc>
              <a:spcBef>
                <a:spcPts val="0"/>
              </a:spcBef>
              <a:spcAft>
                <a:spcPts val="0"/>
              </a:spcAft>
              <a:buSzPts val="2400"/>
              <a:buNone/>
            </a:pPr>
            <a:r>
              <a:t/>
            </a:r>
            <a:endParaRPr/>
          </a:p>
        </p:txBody>
      </p:sp>
      <p:pic>
        <p:nvPicPr>
          <p:cNvPr id="205" name="Google Shape;205;g2e2259c7a16_0_5"/>
          <p:cNvPicPr preferRelativeResize="0"/>
          <p:nvPr/>
        </p:nvPicPr>
        <p:blipFill rotWithShape="1">
          <a:blip r:embed="rId3">
            <a:alphaModFix/>
          </a:blip>
          <a:srcRect b="0" l="20984" r="19770" t="0"/>
          <a:stretch/>
        </p:blipFill>
        <p:spPr>
          <a:xfrm>
            <a:off x="268275" y="1532175"/>
            <a:ext cx="1071000" cy="949065"/>
          </a:xfrm>
          <a:prstGeom prst="rect">
            <a:avLst/>
          </a:prstGeom>
          <a:noFill/>
          <a:ln>
            <a:noFill/>
          </a:ln>
        </p:spPr>
      </p:pic>
      <p:pic>
        <p:nvPicPr>
          <p:cNvPr id="206" name="Google Shape;206;g2e2259c7a16_0_5"/>
          <p:cNvPicPr preferRelativeResize="0"/>
          <p:nvPr/>
        </p:nvPicPr>
        <p:blipFill rotWithShape="1">
          <a:blip r:embed="rId4">
            <a:alphaModFix/>
          </a:blip>
          <a:srcRect b="0" l="0" r="0" t="0"/>
          <a:stretch/>
        </p:blipFill>
        <p:spPr>
          <a:xfrm>
            <a:off x="268275" y="3003786"/>
            <a:ext cx="1071000" cy="1070989"/>
          </a:xfrm>
          <a:prstGeom prst="rect">
            <a:avLst/>
          </a:prstGeom>
          <a:noFill/>
          <a:ln>
            <a:noFill/>
          </a:ln>
        </p:spPr>
      </p:pic>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0" name="Shape 210"/>
        <p:cNvGrpSpPr/>
        <p:nvPr/>
      </p:nvGrpSpPr>
      <p:grpSpPr>
        <a:xfrm>
          <a:off x="0" y="0"/>
          <a:ext cx="0" cy="0"/>
          <a:chOff x="0" y="0"/>
          <a:chExt cx="0" cy="0"/>
        </a:xfrm>
      </p:grpSpPr>
      <p:sp>
        <p:nvSpPr>
          <p:cNvPr id="211" name="Google Shape;211;g2e2259c7a16_0_28"/>
          <p:cNvSpPr txBox="1"/>
          <p:nvPr>
            <p:ph type="title"/>
          </p:nvPr>
        </p:nvSpPr>
        <p:spPr>
          <a:xfrm>
            <a:off x="2490300" y="480725"/>
            <a:ext cx="6501300" cy="727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4500"/>
              <a:buNone/>
            </a:pPr>
            <a:r>
              <a:rPr lang="en"/>
              <a:t>Communicatie -Drive </a:t>
            </a:r>
            <a:endParaRPr/>
          </a:p>
        </p:txBody>
      </p:sp>
      <p:pic>
        <p:nvPicPr>
          <p:cNvPr id="212" name="Google Shape;212;g2e2259c7a16_0_28"/>
          <p:cNvPicPr preferRelativeResize="0"/>
          <p:nvPr/>
        </p:nvPicPr>
        <p:blipFill rotWithShape="1">
          <a:blip r:embed="rId3">
            <a:alphaModFix/>
          </a:blip>
          <a:srcRect b="0" l="0" r="0" t="28586"/>
          <a:stretch/>
        </p:blipFill>
        <p:spPr>
          <a:xfrm>
            <a:off x="0" y="1461652"/>
            <a:ext cx="9144003" cy="3331975"/>
          </a:xfrm>
          <a:prstGeom prst="rect">
            <a:avLst/>
          </a:prstGeom>
          <a:noFill/>
          <a:ln>
            <a:noFill/>
          </a:ln>
        </p:spPr>
      </p:pic>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6" name="Shape 216"/>
        <p:cNvGrpSpPr/>
        <p:nvPr/>
      </p:nvGrpSpPr>
      <p:grpSpPr>
        <a:xfrm>
          <a:off x="0" y="0"/>
          <a:ext cx="0" cy="0"/>
          <a:chOff x="0" y="0"/>
          <a:chExt cx="0" cy="0"/>
        </a:xfrm>
      </p:grpSpPr>
      <p:sp>
        <p:nvSpPr>
          <p:cNvPr id="217" name="Google Shape;217;g2e2259c7a16_0_39"/>
          <p:cNvSpPr txBox="1"/>
          <p:nvPr>
            <p:ph type="title"/>
          </p:nvPr>
        </p:nvSpPr>
        <p:spPr>
          <a:xfrm>
            <a:off x="2490300" y="480725"/>
            <a:ext cx="6501300" cy="727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4500"/>
              <a:buNone/>
            </a:pPr>
            <a:r>
              <a:rPr lang="en"/>
              <a:t>Communicatie - Drive </a:t>
            </a:r>
            <a:endParaRPr/>
          </a:p>
        </p:txBody>
      </p:sp>
      <p:pic>
        <p:nvPicPr>
          <p:cNvPr id="218" name="Google Shape;218;g2e2259c7a16_0_39"/>
          <p:cNvPicPr preferRelativeResize="0"/>
          <p:nvPr/>
        </p:nvPicPr>
        <p:blipFill rotWithShape="1">
          <a:blip r:embed="rId3">
            <a:alphaModFix/>
          </a:blip>
          <a:srcRect b="0" l="0" r="0" t="0"/>
          <a:stretch/>
        </p:blipFill>
        <p:spPr>
          <a:xfrm>
            <a:off x="152400" y="1712450"/>
            <a:ext cx="8839204" cy="2481710"/>
          </a:xfrm>
          <a:prstGeom prst="rect">
            <a:avLst/>
          </a:prstGeom>
          <a:noFill/>
          <a:ln>
            <a:noFill/>
          </a:ln>
        </p:spPr>
      </p:pic>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2" name="Shape 222"/>
        <p:cNvGrpSpPr/>
        <p:nvPr/>
      </p:nvGrpSpPr>
      <p:grpSpPr>
        <a:xfrm>
          <a:off x="0" y="0"/>
          <a:ext cx="0" cy="0"/>
          <a:chOff x="0" y="0"/>
          <a:chExt cx="0" cy="0"/>
        </a:xfrm>
      </p:grpSpPr>
      <p:sp>
        <p:nvSpPr>
          <p:cNvPr id="223" name="Google Shape;223;g2e1c23a06f3_1_8"/>
          <p:cNvSpPr txBox="1"/>
          <p:nvPr>
            <p:ph type="title"/>
          </p:nvPr>
        </p:nvSpPr>
        <p:spPr>
          <a:xfrm>
            <a:off x="2452975" y="480725"/>
            <a:ext cx="6501300" cy="727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4500"/>
              <a:buNone/>
            </a:pPr>
            <a:r>
              <a:rPr lang="en"/>
              <a:t>Council structures</a:t>
            </a:r>
            <a:endParaRPr/>
          </a:p>
          <a:p>
            <a:pPr indent="0" lvl="0" marL="0" rtl="0" algn="l">
              <a:lnSpc>
                <a:spcPct val="100000"/>
              </a:lnSpc>
              <a:spcBef>
                <a:spcPts val="0"/>
              </a:spcBef>
              <a:spcAft>
                <a:spcPts val="0"/>
              </a:spcAft>
              <a:buSzPts val="4500"/>
              <a:buNone/>
            </a:pPr>
            <a:r>
              <a:t/>
            </a:r>
            <a:endParaRPr/>
          </a:p>
        </p:txBody>
      </p:sp>
      <p:sp>
        <p:nvSpPr>
          <p:cNvPr id="224" name="Google Shape;224;g2e1c23a06f3_1_8"/>
          <p:cNvSpPr txBox="1"/>
          <p:nvPr>
            <p:ph idx="1" type="body"/>
          </p:nvPr>
        </p:nvSpPr>
        <p:spPr>
          <a:xfrm>
            <a:off x="311700" y="1436875"/>
            <a:ext cx="8520600" cy="3370500"/>
          </a:xfrm>
          <a:prstGeom prst="rect">
            <a:avLst/>
          </a:prstGeom>
          <a:noFill/>
          <a:ln>
            <a:noFill/>
          </a:ln>
        </p:spPr>
        <p:txBody>
          <a:bodyPr anchorCtr="0" anchor="t" bIns="91425" lIns="91425" spcFirstLastPara="1" rIns="91425" wrap="square" tIns="91425">
            <a:noAutofit/>
          </a:bodyPr>
          <a:lstStyle/>
          <a:p>
            <a:pPr indent="-381000" lvl="0" marL="457200" rtl="0" algn="l">
              <a:lnSpc>
                <a:spcPct val="115000"/>
              </a:lnSpc>
              <a:spcBef>
                <a:spcPts val="0"/>
              </a:spcBef>
              <a:spcAft>
                <a:spcPts val="0"/>
              </a:spcAft>
              <a:buSzPts val="2400"/>
              <a:buChar char="❖"/>
            </a:pPr>
            <a:r>
              <a:rPr lang="en"/>
              <a:t>Meerdere mogelijkheden om werk te verdelen</a:t>
            </a:r>
            <a:endParaRPr/>
          </a:p>
          <a:p>
            <a:pPr indent="-381000" lvl="0" marL="457200" rtl="0" algn="l">
              <a:lnSpc>
                <a:spcPct val="115000"/>
              </a:lnSpc>
              <a:spcBef>
                <a:spcPts val="0"/>
              </a:spcBef>
              <a:spcAft>
                <a:spcPts val="0"/>
              </a:spcAft>
              <a:buSzPts val="2400"/>
              <a:buChar char="❖"/>
            </a:pPr>
            <a:r>
              <a:rPr lang="en">
                <a:solidFill>
                  <a:schemeClr val="dk1"/>
                </a:solidFill>
              </a:rPr>
              <a:t>Commissies VS </a:t>
            </a:r>
            <a:r>
              <a:rPr lang="en"/>
              <a:t>Taakgroepen</a:t>
            </a:r>
            <a:endParaRPr/>
          </a:p>
          <a:p>
            <a:pPr indent="-381000" lvl="0" marL="457200" rtl="0" algn="l">
              <a:lnSpc>
                <a:spcPct val="115000"/>
              </a:lnSpc>
              <a:spcBef>
                <a:spcPts val="0"/>
              </a:spcBef>
              <a:spcAft>
                <a:spcPts val="0"/>
              </a:spcAft>
              <a:buSzPts val="2400"/>
              <a:buChar char="❖"/>
            </a:pPr>
            <a:r>
              <a:rPr lang="en"/>
              <a:t>You decide…</a:t>
            </a:r>
            <a:endParaRPr/>
          </a:p>
          <a:p>
            <a:pPr indent="-381000" lvl="0" marL="457200" rtl="0" algn="l">
              <a:lnSpc>
                <a:spcPct val="115000"/>
              </a:lnSpc>
              <a:spcBef>
                <a:spcPts val="0"/>
              </a:spcBef>
              <a:spcAft>
                <a:spcPts val="0"/>
              </a:spcAft>
              <a:buSzPts val="2400"/>
              <a:buChar char="❖"/>
            </a:pPr>
            <a:r>
              <a:rPr lang="en"/>
              <a:t>Afgelopen 2 jaar Commissie voor de meeste onderwerpen</a:t>
            </a:r>
            <a:endParaRPr/>
          </a:p>
        </p:txBody>
      </p:sp>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8" name="Shape 228"/>
        <p:cNvGrpSpPr/>
        <p:nvPr/>
      </p:nvGrpSpPr>
      <p:grpSpPr>
        <a:xfrm>
          <a:off x="0" y="0"/>
          <a:ext cx="0" cy="0"/>
          <a:chOff x="0" y="0"/>
          <a:chExt cx="0" cy="0"/>
        </a:xfrm>
      </p:grpSpPr>
      <p:sp>
        <p:nvSpPr>
          <p:cNvPr id="229" name="Google Shape;229;g8077f2e293_0_73"/>
          <p:cNvSpPr txBox="1"/>
          <p:nvPr>
            <p:ph type="title"/>
          </p:nvPr>
        </p:nvSpPr>
        <p:spPr>
          <a:xfrm>
            <a:off x="2490300" y="480725"/>
            <a:ext cx="6501300" cy="727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4500"/>
              <a:buNone/>
            </a:pPr>
            <a:r>
              <a:rPr lang="en"/>
              <a:t>Commissies </a:t>
            </a:r>
            <a:endParaRPr/>
          </a:p>
        </p:txBody>
      </p:sp>
      <p:sp>
        <p:nvSpPr>
          <p:cNvPr id="230" name="Google Shape;230;g8077f2e293_0_73"/>
          <p:cNvSpPr txBox="1"/>
          <p:nvPr>
            <p:ph idx="1" type="body"/>
          </p:nvPr>
        </p:nvSpPr>
        <p:spPr>
          <a:xfrm>
            <a:off x="311700" y="1436875"/>
            <a:ext cx="8520600" cy="3370500"/>
          </a:xfrm>
          <a:prstGeom prst="rect">
            <a:avLst/>
          </a:prstGeom>
          <a:noFill/>
          <a:ln>
            <a:noFill/>
          </a:ln>
        </p:spPr>
        <p:txBody>
          <a:bodyPr anchorCtr="0" anchor="t" bIns="91425" lIns="91425" spcFirstLastPara="1" rIns="91425" wrap="square" tIns="91425">
            <a:noAutofit/>
          </a:bodyPr>
          <a:lstStyle/>
          <a:p>
            <a:pPr indent="-381000" lvl="0" marL="457200" rtl="0" algn="l">
              <a:lnSpc>
                <a:spcPct val="115000"/>
              </a:lnSpc>
              <a:spcBef>
                <a:spcPts val="0"/>
              </a:spcBef>
              <a:spcAft>
                <a:spcPts val="0"/>
              </a:spcAft>
              <a:buSzPts val="2400"/>
              <a:buChar char="❖"/>
            </a:pPr>
            <a:r>
              <a:rPr lang="en"/>
              <a:t>2 commissies met ieder een commissiehoofd</a:t>
            </a:r>
            <a:endParaRPr/>
          </a:p>
          <a:p>
            <a:pPr indent="-342900" lvl="1" marL="914400" rtl="0" algn="l">
              <a:lnSpc>
                <a:spcPct val="115000"/>
              </a:lnSpc>
              <a:spcBef>
                <a:spcPts val="0"/>
              </a:spcBef>
              <a:spcAft>
                <a:spcPts val="0"/>
              </a:spcAft>
              <a:buSzPts val="1800"/>
              <a:buChar char="➢"/>
            </a:pPr>
            <a:r>
              <a:rPr lang="en"/>
              <a:t>Onderwijs en Reglementen Commissie (ORC)</a:t>
            </a:r>
            <a:endParaRPr/>
          </a:p>
          <a:p>
            <a:pPr indent="-342900" lvl="1" marL="914400" rtl="0" algn="l">
              <a:lnSpc>
                <a:spcPct val="115000"/>
              </a:lnSpc>
              <a:spcBef>
                <a:spcPts val="0"/>
              </a:spcBef>
              <a:spcAft>
                <a:spcPts val="0"/>
              </a:spcAft>
              <a:buSzPts val="1800"/>
              <a:buChar char="➢"/>
            </a:pPr>
            <a:r>
              <a:rPr lang="en"/>
              <a:t>Faciliteiten en PR Commissie (FPC)</a:t>
            </a:r>
            <a:endParaRPr/>
          </a:p>
          <a:p>
            <a:pPr indent="-381000" lvl="0" marL="457200" rtl="0" algn="l">
              <a:lnSpc>
                <a:spcPct val="115000"/>
              </a:lnSpc>
              <a:spcBef>
                <a:spcPts val="0"/>
              </a:spcBef>
              <a:spcAft>
                <a:spcPts val="0"/>
              </a:spcAft>
              <a:buSzPts val="2400"/>
              <a:buChar char="❖"/>
            </a:pPr>
            <a:r>
              <a:rPr lang="en"/>
              <a:t>Commissiehoofden</a:t>
            </a:r>
            <a:endParaRPr/>
          </a:p>
          <a:p>
            <a:pPr indent="-342900" lvl="1" marL="914400" rtl="0" algn="l">
              <a:lnSpc>
                <a:spcPct val="115000"/>
              </a:lnSpc>
              <a:spcBef>
                <a:spcPts val="0"/>
              </a:spcBef>
              <a:spcAft>
                <a:spcPts val="0"/>
              </a:spcAft>
              <a:buSzPts val="1800"/>
              <a:buChar char="➢"/>
            </a:pPr>
            <a:r>
              <a:rPr lang="en"/>
              <a:t>FPC -&gt; Joanna </a:t>
            </a:r>
            <a:endParaRPr/>
          </a:p>
          <a:p>
            <a:pPr indent="-342900" lvl="1" marL="914400" rtl="0" algn="l">
              <a:lnSpc>
                <a:spcPct val="115000"/>
              </a:lnSpc>
              <a:spcBef>
                <a:spcPts val="0"/>
              </a:spcBef>
              <a:spcAft>
                <a:spcPts val="0"/>
              </a:spcAft>
              <a:buSzPts val="1800"/>
              <a:buChar char="➢"/>
            </a:pPr>
            <a:r>
              <a:rPr lang="en"/>
              <a:t>ORC -&gt; Lola</a:t>
            </a:r>
            <a:endParaRPr/>
          </a:p>
          <a:p>
            <a:pPr indent="-381000" lvl="0" marL="457200" rtl="0" algn="l">
              <a:lnSpc>
                <a:spcPct val="115000"/>
              </a:lnSpc>
              <a:spcBef>
                <a:spcPts val="0"/>
              </a:spcBef>
              <a:spcAft>
                <a:spcPts val="0"/>
              </a:spcAft>
              <a:buSzPts val="2400"/>
              <a:buChar char="❖"/>
            </a:pPr>
            <a:r>
              <a:rPr lang="en"/>
              <a:t>Gebruikelijk om in maar 1 commissie te zitten</a:t>
            </a:r>
            <a:endParaRPr/>
          </a:p>
          <a:p>
            <a:pPr indent="-381000" lvl="0" marL="457200" rtl="0" algn="l">
              <a:lnSpc>
                <a:spcPct val="115000"/>
              </a:lnSpc>
              <a:spcBef>
                <a:spcPts val="0"/>
              </a:spcBef>
              <a:spcAft>
                <a:spcPts val="0"/>
              </a:spcAft>
              <a:buSzPts val="2400"/>
              <a:buChar char="❖"/>
            </a:pPr>
            <a:r>
              <a:rPr lang="en"/>
              <a:t>Voor bepaalde onderwerpen te combineren met taakgroepen</a:t>
            </a:r>
            <a:endParaRPr/>
          </a:p>
        </p:txBody>
      </p:sp>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4" name="Shape 234"/>
        <p:cNvGrpSpPr/>
        <p:nvPr/>
      </p:nvGrpSpPr>
      <p:grpSpPr>
        <a:xfrm>
          <a:off x="0" y="0"/>
          <a:ext cx="0" cy="0"/>
          <a:chOff x="0" y="0"/>
          <a:chExt cx="0" cy="0"/>
        </a:xfrm>
      </p:grpSpPr>
      <p:sp>
        <p:nvSpPr>
          <p:cNvPr id="235" name="Google Shape;235;g8077f2e293_0_78"/>
          <p:cNvSpPr txBox="1"/>
          <p:nvPr>
            <p:ph type="title"/>
          </p:nvPr>
        </p:nvSpPr>
        <p:spPr>
          <a:xfrm>
            <a:off x="2490300" y="480725"/>
            <a:ext cx="6501300" cy="727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4500"/>
              <a:buNone/>
            </a:pPr>
            <a:r>
              <a:rPr lang="en"/>
              <a:t>Taakgroepen</a:t>
            </a:r>
            <a:endParaRPr/>
          </a:p>
        </p:txBody>
      </p:sp>
      <p:sp>
        <p:nvSpPr>
          <p:cNvPr id="236" name="Google Shape;236;g8077f2e293_0_78"/>
          <p:cNvSpPr txBox="1"/>
          <p:nvPr>
            <p:ph idx="1" type="body"/>
          </p:nvPr>
        </p:nvSpPr>
        <p:spPr>
          <a:xfrm>
            <a:off x="311700" y="1436875"/>
            <a:ext cx="8520600" cy="3370500"/>
          </a:xfrm>
          <a:prstGeom prst="rect">
            <a:avLst/>
          </a:prstGeom>
          <a:noFill/>
          <a:ln>
            <a:noFill/>
          </a:ln>
        </p:spPr>
        <p:txBody>
          <a:bodyPr anchorCtr="0" anchor="t" bIns="91425" lIns="91425" spcFirstLastPara="1" rIns="91425" wrap="square" tIns="91425">
            <a:noAutofit/>
          </a:bodyPr>
          <a:lstStyle/>
          <a:p>
            <a:pPr indent="-381000" lvl="0" marL="457200" rtl="0" algn="l">
              <a:lnSpc>
                <a:spcPct val="115000"/>
              </a:lnSpc>
              <a:spcBef>
                <a:spcPts val="0"/>
              </a:spcBef>
              <a:spcAft>
                <a:spcPts val="0"/>
              </a:spcAft>
              <a:buSzPts val="2400"/>
              <a:buChar char="❖"/>
            </a:pPr>
            <a:r>
              <a:rPr lang="en"/>
              <a:t>Tijdelijke samenwerking over één of twee onderwerpen</a:t>
            </a:r>
            <a:endParaRPr/>
          </a:p>
          <a:p>
            <a:pPr indent="-381000" lvl="1" marL="914400" rtl="0" algn="l">
              <a:lnSpc>
                <a:spcPct val="115000"/>
              </a:lnSpc>
              <a:spcBef>
                <a:spcPts val="0"/>
              </a:spcBef>
              <a:spcAft>
                <a:spcPts val="0"/>
              </a:spcAft>
              <a:buSzPts val="2400"/>
              <a:buChar char="➢"/>
            </a:pPr>
            <a:r>
              <a:rPr lang="en"/>
              <a:t>Financiën </a:t>
            </a:r>
            <a:endParaRPr/>
          </a:p>
          <a:p>
            <a:pPr indent="-381000" lvl="1" marL="914400" rtl="0" algn="l">
              <a:lnSpc>
                <a:spcPct val="115000"/>
              </a:lnSpc>
              <a:spcBef>
                <a:spcPts val="0"/>
              </a:spcBef>
              <a:spcAft>
                <a:spcPts val="0"/>
              </a:spcAft>
              <a:buSzPts val="2400"/>
              <a:buChar char="➢"/>
            </a:pPr>
            <a:r>
              <a:rPr lang="en"/>
              <a:t>Weekend</a:t>
            </a:r>
            <a:endParaRPr/>
          </a:p>
          <a:p>
            <a:pPr indent="-381000" lvl="1" marL="914400" rtl="0" algn="l">
              <a:lnSpc>
                <a:spcPct val="115000"/>
              </a:lnSpc>
              <a:spcBef>
                <a:spcPts val="0"/>
              </a:spcBef>
              <a:spcAft>
                <a:spcPts val="0"/>
              </a:spcAft>
              <a:buSzPts val="2400"/>
              <a:buChar char="➢"/>
            </a:pPr>
            <a:r>
              <a:rPr lang="en"/>
              <a:t>Inwerken</a:t>
            </a:r>
            <a:endParaRPr/>
          </a:p>
          <a:p>
            <a:pPr indent="-381000" lvl="0" marL="457200" rtl="0" algn="l">
              <a:lnSpc>
                <a:spcPct val="115000"/>
              </a:lnSpc>
              <a:spcBef>
                <a:spcPts val="0"/>
              </a:spcBef>
              <a:spcAft>
                <a:spcPts val="0"/>
              </a:spcAft>
              <a:buSzPts val="2400"/>
              <a:buChar char="❖"/>
            </a:pPr>
            <a:r>
              <a:rPr lang="en"/>
              <a:t>Gebruikelijk dat een persoon in meerdere taakgroepen zit</a:t>
            </a:r>
            <a:endParaRPr/>
          </a:p>
        </p:txBody>
      </p:sp>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0" name="Shape 240"/>
        <p:cNvGrpSpPr/>
        <p:nvPr/>
      </p:nvGrpSpPr>
      <p:grpSpPr>
        <a:xfrm>
          <a:off x="0" y="0"/>
          <a:ext cx="0" cy="0"/>
          <a:chOff x="0" y="0"/>
          <a:chExt cx="0" cy="0"/>
        </a:xfrm>
      </p:grpSpPr>
      <p:sp>
        <p:nvSpPr>
          <p:cNvPr id="241" name="Google Shape;241;g8077f2e293_0_131"/>
          <p:cNvSpPr txBox="1"/>
          <p:nvPr>
            <p:ph type="title"/>
          </p:nvPr>
        </p:nvSpPr>
        <p:spPr>
          <a:xfrm>
            <a:off x="2490300" y="480725"/>
            <a:ext cx="6501300" cy="727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4500"/>
              <a:buNone/>
            </a:pPr>
            <a:r>
              <a:rPr lang="en"/>
              <a:t>Taalkeuze</a:t>
            </a:r>
            <a:endParaRPr/>
          </a:p>
        </p:txBody>
      </p:sp>
      <p:sp>
        <p:nvSpPr>
          <p:cNvPr id="242" name="Google Shape;242;g8077f2e293_0_131"/>
          <p:cNvSpPr txBox="1"/>
          <p:nvPr>
            <p:ph idx="1" type="body"/>
          </p:nvPr>
        </p:nvSpPr>
        <p:spPr>
          <a:xfrm>
            <a:off x="311700" y="1436875"/>
            <a:ext cx="8520600" cy="3370500"/>
          </a:xfrm>
          <a:prstGeom prst="rect">
            <a:avLst/>
          </a:prstGeom>
          <a:noFill/>
          <a:ln>
            <a:noFill/>
          </a:ln>
        </p:spPr>
        <p:txBody>
          <a:bodyPr anchorCtr="0" anchor="t" bIns="91425" lIns="91425" spcFirstLastPara="1" rIns="91425" wrap="square" tIns="91425">
            <a:noAutofit/>
          </a:bodyPr>
          <a:lstStyle/>
          <a:p>
            <a:pPr indent="-381000" lvl="0" marL="457200" rtl="0" algn="l">
              <a:lnSpc>
                <a:spcPct val="115000"/>
              </a:lnSpc>
              <a:spcBef>
                <a:spcPts val="0"/>
              </a:spcBef>
              <a:spcAft>
                <a:spcPts val="0"/>
              </a:spcAft>
              <a:buSzPts val="2400"/>
              <a:buChar char="❖"/>
            </a:pPr>
            <a:r>
              <a:rPr lang="en"/>
              <a:t>Huidige raad deed voornamelijk alles in het Engels</a:t>
            </a:r>
            <a:endParaRPr/>
          </a:p>
          <a:p>
            <a:pPr indent="-381000" lvl="0" marL="457200" rtl="0" algn="l">
              <a:lnSpc>
                <a:spcPct val="115000"/>
              </a:lnSpc>
              <a:spcBef>
                <a:spcPts val="0"/>
              </a:spcBef>
              <a:spcAft>
                <a:spcPts val="0"/>
              </a:spcAft>
              <a:buSzPts val="2400"/>
              <a:buChar char="❖"/>
            </a:pPr>
            <a:r>
              <a:rPr lang="en"/>
              <a:t>Beleidsplan en Jaarverslag in 2 talen</a:t>
            </a:r>
            <a:endParaRPr/>
          </a:p>
          <a:p>
            <a:pPr indent="-381000" lvl="0" marL="457200" rtl="0" algn="l">
              <a:lnSpc>
                <a:spcPct val="115000"/>
              </a:lnSpc>
              <a:spcBef>
                <a:spcPts val="0"/>
              </a:spcBef>
              <a:spcAft>
                <a:spcPts val="0"/>
              </a:spcAft>
              <a:buSzPts val="2400"/>
              <a:buChar char="❖"/>
            </a:pPr>
            <a:r>
              <a:rPr lang="en"/>
              <a:t>Andere faculteiten en centraal Engels</a:t>
            </a:r>
            <a:endParaRPr/>
          </a:p>
          <a:p>
            <a:pPr indent="-381000" lvl="0" marL="457200" rtl="0" algn="l">
              <a:lnSpc>
                <a:spcPct val="115000"/>
              </a:lnSpc>
              <a:spcBef>
                <a:spcPts val="0"/>
              </a:spcBef>
              <a:spcAft>
                <a:spcPts val="0"/>
              </a:spcAft>
              <a:buSzPts val="2400"/>
              <a:buChar char="❖"/>
            </a:pPr>
            <a:r>
              <a:rPr lang="en"/>
              <a:t>Jullie voorkeur</a:t>
            </a:r>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8" name="Shape 68"/>
        <p:cNvGrpSpPr/>
        <p:nvPr/>
      </p:nvGrpSpPr>
      <p:grpSpPr>
        <a:xfrm>
          <a:off x="0" y="0"/>
          <a:ext cx="0" cy="0"/>
          <a:chOff x="0" y="0"/>
          <a:chExt cx="0" cy="0"/>
        </a:xfrm>
      </p:grpSpPr>
      <p:sp>
        <p:nvSpPr>
          <p:cNvPr id="69" name="Google Shape;69;g8077f2e293_0_0"/>
          <p:cNvSpPr txBox="1"/>
          <p:nvPr>
            <p:ph type="title"/>
          </p:nvPr>
        </p:nvSpPr>
        <p:spPr>
          <a:xfrm>
            <a:off x="2490300" y="480725"/>
            <a:ext cx="6501300" cy="727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4500"/>
              <a:buNone/>
            </a:pPr>
            <a:r>
              <a:rPr lang="en"/>
              <a:t>Who are we?</a:t>
            </a:r>
            <a:endParaRPr/>
          </a:p>
        </p:txBody>
      </p:sp>
      <p:sp>
        <p:nvSpPr>
          <p:cNvPr id="70" name="Google Shape;70;g8077f2e293_0_0"/>
          <p:cNvSpPr txBox="1"/>
          <p:nvPr>
            <p:ph idx="1" type="body"/>
          </p:nvPr>
        </p:nvSpPr>
        <p:spPr>
          <a:xfrm>
            <a:off x="311700" y="1436875"/>
            <a:ext cx="8520600" cy="33705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SzPts val="2400"/>
              <a:buNone/>
            </a:pPr>
            <a:r>
              <a:t/>
            </a:r>
            <a:endParaRPr/>
          </a:p>
        </p:txBody>
      </p:sp>
      <p:pic>
        <p:nvPicPr>
          <p:cNvPr id="71" name="Google Shape;71;g8077f2e293_0_0"/>
          <p:cNvPicPr preferRelativeResize="0"/>
          <p:nvPr/>
        </p:nvPicPr>
        <p:blipFill rotWithShape="1">
          <a:blip r:embed="rId3">
            <a:alphaModFix/>
          </a:blip>
          <a:srcRect b="0" l="0" r="0" t="0"/>
          <a:stretch/>
        </p:blipFill>
        <p:spPr>
          <a:xfrm>
            <a:off x="2073200" y="1359075"/>
            <a:ext cx="4997600" cy="3748200"/>
          </a:xfrm>
          <a:prstGeom prst="rect">
            <a:avLst/>
          </a:prstGeom>
          <a:noFill/>
          <a:ln>
            <a:noFill/>
          </a:ln>
        </p:spPr>
      </p:pic>
    </p:spTree>
  </p:cSld>
  <p:clrMapOvr>
    <a:masterClrMapping/>
  </p:clrMapOvr>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6" name="Shape 246"/>
        <p:cNvGrpSpPr/>
        <p:nvPr/>
      </p:nvGrpSpPr>
      <p:grpSpPr>
        <a:xfrm>
          <a:off x="0" y="0"/>
          <a:ext cx="0" cy="0"/>
          <a:chOff x="0" y="0"/>
          <a:chExt cx="0" cy="0"/>
        </a:xfrm>
      </p:grpSpPr>
      <p:sp>
        <p:nvSpPr>
          <p:cNvPr id="247" name="Google Shape;247;g8077f2e293_0_115"/>
          <p:cNvSpPr txBox="1"/>
          <p:nvPr>
            <p:ph type="title"/>
          </p:nvPr>
        </p:nvSpPr>
        <p:spPr>
          <a:xfrm>
            <a:off x="2490300" y="480725"/>
            <a:ext cx="6501300" cy="727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Clr>
                <a:schemeClr val="dk1"/>
              </a:buClr>
              <a:buSzPts val="1100"/>
              <a:buFont typeface="Arial"/>
              <a:buNone/>
            </a:pPr>
            <a:r>
              <a:rPr lang="en"/>
              <a:t>Inwerkweekend</a:t>
            </a:r>
            <a:endParaRPr/>
          </a:p>
        </p:txBody>
      </p:sp>
      <p:sp>
        <p:nvSpPr>
          <p:cNvPr id="248" name="Google Shape;248;g8077f2e293_0_115"/>
          <p:cNvSpPr txBox="1"/>
          <p:nvPr>
            <p:ph idx="1" type="body"/>
          </p:nvPr>
        </p:nvSpPr>
        <p:spPr>
          <a:xfrm>
            <a:off x="311700" y="1436875"/>
            <a:ext cx="8520600" cy="3370500"/>
          </a:xfrm>
          <a:prstGeom prst="rect">
            <a:avLst/>
          </a:prstGeom>
          <a:noFill/>
          <a:ln>
            <a:noFill/>
          </a:ln>
        </p:spPr>
        <p:txBody>
          <a:bodyPr anchorCtr="0" anchor="t" bIns="91425" lIns="91425" spcFirstLastPara="1" rIns="91425" wrap="square" tIns="91425">
            <a:noAutofit/>
          </a:bodyPr>
          <a:lstStyle/>
          <a:p>
            <a:pPr indent="-381000" lvl="0" marL="457200" rtl="0" algn="l">
              <a:lnSpc>
                <a:spcPct val="115000"/>
              </a:lnSpc>
              <a:spcBef>
                <a:spcPts val="0"/>
              </a:spcBef>
              <a:spcAft>
                <a:spcPts val="0"/>
              </a:spcAft>
              <a:buSzPts val="2400"/>
              <a:buChar char="❖"/>
            </a:pPr>
            <a:r>
              <a:rPr lang="en"/>
              <a:t>7-10 juni</a:t>
            </a:r>
            <a:endParaRPr/>
          </a:p>
          <a:p>
            <a:pPr indent="-381000" lvl="0" marL="457200" rtl="0" algn="l">
              <a:lnSpc>
                <a:spcPct val="115000"/>
              </a:lnSpc>
              <a:spcBef>
                <a:spcPts val="0"/>
              </a:spcBef>
              <a:spcAft>
                <a:spcPts val="0"/>
              </a:spcAft>
              <a:buSzPts val="2400"/>
              <a:buChar char="❖"/>
            </a:pPr>
            <a:r>
              <a:rPr lang="en"/>
              <a:t>Simulatie</a:t>
            </a:r>
            <a:endParaRPr/>
          </a:p>
          <a:p>
            <a:pPr indent="-381000" lvl="1" marL="914400" rtl="0" algn="l">
              <a:lnSpc>
                <a:spcPct val="115000"/>
              </a:lnSpc>
              <a:spcBef>
                <a:spcPts val="0"/>
              </a:spcBef>
              <a:spcAft>
                <a:spcPts val="0"/>
              </a:spcAft>
              <a:buSzPts val="2400"/>
              <a:buChar char="➢"/>
            </a:pPr>
            <a:r>
              <a:rPr lang="en"/>
              <a:t>C</a:t>
            </a:r>
            <a:r>
              <a:rPr lang="en">
                <a:extLst>
                  <a:ext uri="http://customooxmlschemas.google.com/">
                    <go:slidesCustomData xmlns:go="http://customooxmlschemas.google.com/" textRoundtripDataId="10"/>
                  </a:ext>
                </a:extLst>
              </a:rPr>
              <a:t>asus</a:t>
            </a:r>
            <a:endParaRPr/>
          </a:p>
          <a:p>
            <a:pPr indent="-381000" lvl="1" marL="914400" rtl="0" algn="l">
              <a:lnSpc>
                <a:spcPct val="115000"/>
              </a:lnSpc>
              <a:spcBef>
                <a:spcPts val="0"/>
              </a:spcBef>
              <a:spcAft>
                <a:spcPts val="0"/>
              </a:spcAft>
              <a:buSzPts val="2400"/>
              <a:buChar char="➢"/>
            </a:pPr>
            <a:r>
              <a:rPr lang="en"/>
              <a:t>PV oefenen</a:t>
            </a:r>
            <a:endParaRPr/>
          </a:p>
          <a:p>
            <a:pPr indent="-381000" lvl="1" marL="914400" rtl="0" algn="l">
              <a:lnSpc>
                <a:spcPct val="115000"/>
              </a:lnSpc>
              <a:spcBef>
                <a:spcPts val="0"/>
              </a:spcBef>
              <a:spcAft>
                <a:spcPts val="0"/>
              </a:spcAft>
              <a:buSzPts val="2400"/>
              <a:buChar char="➢"/>
            </a:pPr>
            <a:r>
              <a:rPr lang="en"/>
              <a:t>BO oefenen met DT</a:t>
            </a:r>
            <a:endParaRPr/>
          </a:p>
          <a:p>
            <a:pPr indent="-342900" lvl="1" marL="914400" rtl="0" algn="l">
              <a:lnSpc>
                <a:spcPct val="115000"/>
              </a:lnSpc>
              <a:spcBef>
                <a:spcPts val="0"/>
              </a:spcBef>
              <a:spcAft>
                <a:spcPts val="0"/>
              </a:spcAft>
              <a:buSzPts val="1800"/>
              <a:buChar char="➢"/>
            </a:pPr>
            <a:r>
              <a:rPr lang="en"/>
              <a:t>CSR afgevaardigde instemmen</a:t>
            </a:r>
            <a:endParaRPr/>
          </a:p>
          <a:p>
            <a:pPr indent="-381000" lvl="0" marL="457200" rtl="0" algn="l">
              <a:lnSpc>
                <a:spcPct val="115000"/>
              </a:lnSpc>
              <a:spcBef>
                <a:spcPts val="0"/>
              </a:spcBef>
              <a:spcAft>
                <a:spcPts val="0"/>
              </a:spcAft>
              <a:buSzPts val="2400"/>
              <a:buChar char="❖"/>
            </a:pPr>
            <a:r>
              <a:rPr lang="en"/>
              <a:t>Teambuilding</a:t>
            </a:r>
            <a:endParaRPr/>
          </a:p>
          <a:p>
            <a:pPr indent="0" lvl="0" marL="457200" rtl="0" algn="l">
              <a:lnSpc>
                <a:spcPct val="115000"/>
              </a:lnSpc>
              <a:spcBef>
                <a:spcPts val="0"/>
              </a:spcBef>
              <a:spcAft>
                <a:spcPts val="0"/>
              </a:spcAft>
              <a:buSzPts val="2400"/>
              <a:buNone/>
            </a:pPr>
            <a:r>
              <a:t/>
            </a:r>
            <a:endParaRPr/>
          </a:p>
          <a:p>
            <a:pPr indent="0" lvl="0" marL="457200" rtl="0" algn="l">
              <a:lnSpc>
                <a:spcPct val="115000"/>
              </a:lnSpc>
              <a:spcBef>
                <a:spcPts val="0"/>
              </a:spcBef>
              <a:spcAft>
                <a:spcPts val="0"/>
              </a:spcAft>
              <a:buSzPts val="2400"/>
              <a:buNone/>
            </a:pPr>
            <a:r>
              <a:t/>
            </a:r>
            <a:endParaRPr/>
          </a:p>
        </p:txBody>
      </p:sp>
    </p:spTree>
  </p:cSld>
  <p:clrMapOvr>
    <a:masterClrMapping/>
  </p:clrMapOvr>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2" name="Shape 252"/>
        <p:cNvGrpSpPr/>
        <p:nvPr/>
      </p:nvGrpSpPr>
      <p:grpSpPr>
        <a:xfrm>
          <a:off x="0" y="0"/>
          <a:ext cx="0" cy="0"/>
          <a:chOff x="0" y="0"/>
          <a:chExt cx="0" cy="0"/>
        </a:xfrm>
      </p:grpSpPr>
      <p:sp>
        <p:nvSpPr>
          <p:cNvPr id="253" name="Google Shape;253;g2e23ba6f0d5_0_29"/>
          <p:cNvSpPr txBox="1"/>
          <p:nvPr>
            <p:ph type="title"/>
          </p:nvPr>
        </p:nvSpPr>
        <p:spPr>
          <a:xfrm>
            <a:off x="2490300" y="480725"/>
            <a:ext cx="6501300" cy="727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Clr>
                <a:schemeClr val="dk1"/>
              </a:buClr>
              <a:buSzPts val="1100"/>
              <a:buFont typeface="Arial"/>
              <a:buNone/>
            </a:pPr>
            <a:r>
              <a:rPr lang="en"/>
              <a:t>PV stukken schrijven</a:t>
            </a:r>
            <a:endParaRPr/>
          </a:p>
        </p:txBody>
      </p:sp>
      <p:sp>
        <p:nvSpPr>
          <p:cNvPr id="254" name="Google Shape;254;g2e23ba6f0d5_0_29"/>
          <p:cNvSpPr txBox="1"/>
          <p:nvPr>
            <p:ph idx="1" type="body"/>
          </p:nvPr>
        </p:nvSpPr>
        <p:spPr>
          <a:xfrm>
            <a:off x="311700" y="1436875"/>
            <a:ext cx="8520600" cy="3370500"/>
          </a:xfrm>
          <a:prstGeom prst="rect">
            <a:avLst/>
          </a:prstGeom>
          <a:noFill/>
          <a:ln>
            <a:noFill/>
          </a:ln>
        </p:spPr>
        <p:txBody>
          <a:bodyPr anchorCtr="0" anchor="t" bIns="91425" lIns="91425" spcFirstLastPara="1" rIns="91425" wrap="square" tIns="91425">
            <a:noAutofit/>
          </a:bodyPr>
          <a:lstStyle/>
          <a:p>
            <a:pPr indent="-381000" lvl="0" marL="457200" rtl="0" algn="l">
              <a:lnSpc>
                <a:spcPct val="115000"/>
              </a:lnSpc>
              <a:spcBef>
                <a:spcPts val="0"/>
              </a:spcBef>
              <a:spcAft>
                <a:spcPts val="0"/>
              </a:spcAft>
              <a:buSzPts val="2400"/>
              <a:buChar char="❖"/>
            </a:pPr>
            <a:r>
              <a:rPr lang="en"/>
              <a:t>Plenaire vergadering (PV) wordt voorbereid met stukken</a:t>
            </a:r>
            <a:endParaRPr/>
          </a:p>
          <a:p>
            <a:pPr indent="-381000" lvl="0" marL="457200" rtl="0" algn="l">
              <a:lnSpc>
                <a:spcPct val="115000"/>
              </a:lnSpc>
              <a:spcBef>
                <a:spcPts val="0"/>
              </a:spcBef>
              <a:spcAft>
                <a:spcPts val="0"/>
              </a:spcAft>
              <a:buSzPts val="2400"/>
              <a:buChar char="❖"/>
            </a:pPr>
            <a:r>
              <a:rPr lang="en"/>
              <a:t>BOB-fase</a:t>
            </a:r>
            <a:endParaRPr/>
          </a:p>
          <a:p>
            <a:pPr indent="-342900" lvl="1" marL="914400" rtl="0" algn="l">
              <a:lnSpc>
                <a:spcPct val="115000"/>
              </a:lnSpc>
              <a:spcBef>
                <a:spcPts val="0"/>
              </a:spcBef>
              <a:spcAft>
                <a:spcPts val="0"/>
              </a:spcAft>
              <a:buSzPts val="1800"/>
              <a:buChar char="➢"/>
            </a:pPr>
            <a:r>
              <a:rPr lang="en"/>
              <a:t>Beeldvorming</a:t>
            </a:r>
            <a:endParaRPr/>
          </a:p>
          <a:p>
            <a:pPr indent="-342900" lvl="1" marL="914400" rtl="0" algn="l">
              <a:lnSpc>
                <a:spcPct val="115000"/>
              </a:lnSpc>
              <a:spcBef>
                <a:spcPts val="0"/>
              </a:spcBef>
              <a:spcAft>
                <a:spcPts val="0"/>
              </a:spcAft>
              <a:buSzPts val="1800"/>
              <a:buChar char="➢"/>
            </a:pPr>
            <a:r>
              <a:rPr lang="en"/>
              <a:t>Oordeelvorming</a:t>
            </a:r>
            <a:endParaRPr/>
          </a:p>
          <a:p>
            <a:pPr indent="-342900" lvl="1" marL="914400" rtl="0" algn="l">
              <a:lnSpc>
                <a:spcPct val="115000"/>
              </a:lnSpc>
              <a:spcBef>
                <a:spcPts val="0"/>
              </a:spcBef>
              <a:spcAft>
                <a:spcPts val="0"/>
              </a:spcAft>
              <a:buSzPts val="1800"/>
              <a:buChar char="➢"/>
            </a:pPr>
            <a:r>
              <a:rPr lang="en"/>
              <a:t>Besluitvorming</a:t>
            </a:r>
            <a:endParaRPr/>
          </a:p>
          <a:p>
            <a:pPr indent="0" lvl="0" marL="0" rtl="0" algn="l">
              <a:lnSpc>
                <a:spcPct val="115000"/>
              </a:lnSpc>
              <a:spcBef>
                <a:spcPts val="0"/>
              </a:spcBef>
              <a:spcAft>
                <a:spcPts val="0"/>
              </a:spcAft>
              <a:buSzPts val="2400"/>
              <a:buNone/>
            </a:pPr>
            <a:r>
              <a:t/>
            </a:r>
            <a:endParaRPr/>
          </a:p>
          <a:p>
            <a:pPr indent="0" lvl="0" marL="457200" rtl="0" algn="l">
              <a:lnSpc>
                <a:spcPct val="115000"/>
              </a:lnSpc>
              <a:spcBef>
                <a:spcPts val="0"/>
              </a:spcBef>
              <a:spcAft>
                <a:spcPts val="0"/>
              </a:spcAft>
              <a:buSzPts val="2400"/>
              <a:buNone/>
            </a:pPr>
            <a:r>
              <a:t/>
            </a:r>
            <a:endParaRPr/>
          </a:p>
          <a:p>
            <a:pPr indent="0" lvl="0" marL="457200" rtl="0" algn="l">
              <a:lnSpc>
                <a:spcPct val="115000"/>
              </a:lnSpc>
              <a:spcBef>
                <a:spcPts val="0"/>
              </a:spcBef>
              <a:spcAft>
                <a:spcPts val="0"/>
              </a:spcAft>
              <a:buSzPts val="2400"/>
              <a:buNone/>
            </a:pPr>
            <a:r>
              <a:t/>
            </a:r>
            <a:endParaRPr/>
          </a:p>
        </p:txBody>
      </p:sp>
    </p:spTree>
  </p:cSld>
  <p:clrMapOvr>
    <a:masterClrMapping/>
  </p:clrMapOvr>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8" name="Shape 258"/>
        <p:cNvGrpSpPr/>
        <p:nvPr/>
      </p:nvGrpSpPr>
      <p:grpSpPr>
        <a:xfrm>
          <a:off x="0" y="0"/>
          <a:ext cx="0" cy="0"/>
          <a:chOff x="0" y="0"/>
          <a:chExt cx="0" cy="0"/>
        </a:xfrm>
      </p:grpSpPr>
      <p:sp>
        <p:nvSpPr>
          <p:cNvPr id="259" name="Google Shape;259;g2e23ba6f0d5_0_34"/>
          <p:cNvSpPr txBox="1"/>
          <p:nvPr>
            <p:ph type="title"/>
          </p:nvPr>
        </p:nvSpPr>
        <p:spPr>
          <a:xfrm>
            <a:off x="2490300" y="480725"/>
            <a:ext cx="6501300" cy="727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Clr>
                <a:schemeClr val="dk1"/>
              </a:buClr>
              <a:buSzPts val="1100"/>
              <a:buFont typeface="Arial"/>
              <a:buNone/>
            </a:pPr>
            <a:r>
              <a:rPr lang="en"/>
              <a:t>PV stukken schrijven</a:t>
            </a:r>
            <a:endParaRPr/>
          </a:p>
        </p:txBody>
      </p:sp>
      <p:sp>
        <p:nvSpPr>
          <p:cNvPr id="260" name="Google Shape;260;g2e23ba6f0d5_0_34"/>
          <p:cNvSpPr txBox="1"/>
          <p:nvPr>
            <p:ph idx="1" type="body"/>
          </p:nvPr>
        </p:nvSpPr>
        <p:spPr>
          <a:xfrm>
            <a:off x="311700" y="1436875"/>
            <a:ext cx="8520600" cy="3370500"/>
          </a:xfrm>
          <a:prstGeom prst="rect">
            <a:avLst/>
          </a:prstGeom>
          <a:noFill/>
          <a:ln>
            <a:noFill/>
          </a:ln>
        </p:spPr>
        <p:txBody>
          <a:bodyPr anchorCtr="0" anchor="t" bIns="91425" lIns="91425" spcFirstLastPara="1" rIns="91425" wrap="square" tIns="91425">
            <a:noAutofit/>
          </a:bodyPr>
          <a:lstStyle/>
          <a:p>
            <a:pPr indent="0" lvl="0" marL="457200" rtl="0" algn="l">
              <a:lnSpc>
                <a:spcPct val="115000"/>
              </a:lnSpc>
              <a:spcBef>
                <a:spcPts val="0"/>
              </a:spcBef>
              <a:spcAft>
                <a:spcPts val="0"/>
              </a:spcAft>
              <a:buSzPts val="2400"/>
              <a:buNone/>
            </a:pPr>
            <a:r>
              <a:t/>
            </a:r>
            <a:endParaRPr/>
          </a:p>
          <a:p>
            <a:pPr indent="-381000" lvl="0" marL="457200" rtl="0" algn="l">
              <a:lnSpc>
                <a:spcPct val="115000"/>
              </a:lnSpc>
              <a:spcBef>
                <a:spcPts val="0"/>
              </a:spcBef>
              <a:spcAft>
                <a:spcPts val="0"/>
              </a:spcAft>
              <a:buSzPts val="2400"/>
              <a:buChar char="❖"/>
            </a:pPr>
            <a:r>
              <a:rPr lang="en"/>
              <a:t>Eerst zelf onderzoek</a:t>
            </a:r>
            <a:endParaRPr/>
          </a:p>
          <a:p>
            <a:pPr indent="-381000" lvl="0" marL="457200" rtl="0" algn="l">
              <a:lnSpc>
                <a:spcPct val="115000"/>
              </a:lnSpc>
              <a:spcBef>
                <a:spcPts val="0"/>
              </a:spcBef>
              <a:spcAft>
                <a:spcPts val="0"/>
              </a:spcAft>
              <a:buSzPts val="2400"/>
              <a:buChar char="❖"/>
            </a:pPr>
            <a:r>
              <a:rPr lang="en"/>
              <a:t>Dan bespreken binnen de commissie</a:t>
            </a:r>
            <a:endParaRPr/>
          </a:p>
          <a:p>
            <a:pPr indent="-381000" lvl="0" marL="457200" rtl="0" algn="l">
              <a:lnSpc>
                <a:spcPct val="115000"/>
              </a:lnSpc>
              <a:spcBef>
                <a:spcPts val="0"/>
              </a:spcBef>
              <a:spcAft>
                <a:spcPts val="0"/>
              </a:spcAft>
              <a:buSzPts val="2400"/>
              <a:buChar char="❖"/>
            </a:pPr>
            <a:r>
              <a:rPr lang="en"/>
              <a:t>Dan bespreken met de raad</a:t>
            </a:r>
            <a:endParaRPr/>
          </a:p>
          <a:p>
            <a:pPr indent="-381000" lvl="0" marL="457200" rtl="0" algn="l">
              <a:lnSpc>
                <a:spcPct val="115000"/>
              </a:lnSpc>
              <a:spcBef>
                <a:spcPts val="0"/>
              </a:spcBef>
              <a:spcAft>
                <a:spcPts val="0"/>
              </a:spcAft>
              <a:buSzPts val="2400"/>
              <a:buChar char="❖"/>
            </a:pPr>
            <a:r>
              <a:rPr lang="en"/>
              <a:t>Dan bespreken met het directie team</a:t>
            </a:r>
            <a:endParaRPr/>
          </a:p>
          <a:p>
            <a:pPr indent="-381000" lvl="0" marL="457200" rtl="0" algn="l">
              <a:lnSpc>
                <a:spcPct val="115000"/>
              </a:lnSpc>
              <a:spcBef>
                <a:spcPts val="0"/>
              </a:spcBef>
              <a:spcAft>
                <a:spcPts val="0"/>
              </a:spcAft>
              <a:buSzPts val="2400"/>
              <a:buChar char="❖"/>
            </a:pPr>
            <a:r>
              <a:rPr lang="en"/>
              <a:t>Simulatie</a:t>
            </a:r>
            <a:endParaRPr/>
          </a:p>
          <a:p>
            <a:pPr indent="0" lvl="0" marL="457200" rtl="0" algn="l">
              <a:lnSpc>
                <a:spcPct val="115000"/>
              </a:lnSpc>
              <a:spcBef>
                <a:spcPts val="0"/>
              </a:spcBef>
              <a:spcAft>
                <a:spcPts val="0"/>
              </a:spcAft>
              <a:buSzPts val="2400"/>
              <a:buNone/>
            </a:pPr>
            <a:r>
              <a:t/>
            </a:r>
            <a:endParaRPr/>
          </a:p>
          <a:p>
            <a:pPr indent="0" lvl="0" marL="457200" rtl="0" algn="l">
              <a:lnSpc>
                <a:spcPct val="115000"/>
              </a:lnSpc>
              <a:spcBef>
                <a:spcPts val="0"/>
              </a:spcBef>
              <a:spcAft>
                <a:spcPts val="0"/>
              </a:spcAft>
              <a:buSzPts val="2400"/>
              <a:buNone/>
            </a:pPr>
            <a:r>
              <a:t/>
            </a:r>
            <a:endParaRPr/>
          </a:p>
        </p:txBody>
      </p:sp>
    </p:spTree>
  </p:cSld>
  <p:clrMapOvr>
    <a:masterClrMapping/>
  </p:clrMapOvr>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4" name="Shape 264"/>
        <p:cNvGrpSpPr/>
        <p:nvPr/>
      </p:nvGrpSpPr>
      <p:grpSpPr>
        <a:xfrm>
          <a:off x="0" y="0"/>
          <a:ext cx="0" cy="0"/>
          <a:chOff x="0" y="0"/>
          <a:chExt cx="0" cy="0"/>
        </a:xfrm>
      </p:grpSpPr>
      <p:sp>
        <p:nvSpPr>
          <p:cNvPr id="265" name="Google Shape;265;g2e23ba6f0d5_0_39"/>
          <p:cNvSpPr txBox="1"/>
          <p:nvPr>
            <p:ph type="title"/>
          </p:nvPr>
        </p:nvSpPr>
        <p:spPr>
          <a:xfrm>
            <a:off x="2490300" y="480725"/>
            <a:ext cx="6501300" cy="727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Clr>
                <a:schemeClr val="dk1"/>
              </a:buClr>
              <a:buSzPts val="1100"/>
              <a:buFont typeface="Arial"/>
              <a:buNone/>
            </a:pPr>
            <a:r>
              <a:rPr lang="en"/>
              <a:t>PV stukken schrijven</a:t>
            </a:r>
            <a:endParaRPr/>
          </a:p>
        </p:txBody>
      </p:sp>
      <p:sp>
        <p:nvSpPr>
          <p:cNvPr id="266" name="Google Shape;266;g2e23ba6f0d5_0_39"/>
          <p:cNvSpPr txBox="1"/>
          <p:nvPr>
            <p:ph idx="1" type="body"/>
          </p:nvPr>
        </p:nvSpPr>
        <p:spPr>
          <a:xfrm>
            <a:off x="311700" y="1436875"/>
            <a:ext cx="8520600" cy="3370500"/>
          </a:xfrm>
          <a:prstGeom prst="rect">
            <a:avLst/>
          </a:prstGeom>
          <a:noFill/>
          <a:ln>
            <a:noFill/>
          </a:ln>
        </p:spPr>
        <p:txBody>
          <a:bodyPr anchorCtr="0" anchor="t" bIns="91425" lIns="91425" spcFirstLastPara="1" rIns="91425" wrap="square" tIns="91425">
            <a:noAutofit/>
          </a:bodyPr>
          <a:lstStyle/>
          <a:p>
            <a:pPr indent="0" lvl="0" marL="457200" rtl="0" algn="l">
              <a:lnSpc>
                <a:spcPct val="115000"/>
              </a:lnSpc>
              <a:spcBef>
                <a:spcPts val="0"/>
              </a:spcBef>
              <a:spcAft>
                <a:spcPts val="0"/>
              </a:spcAft>
              <a:buSzPts val="2400"/>
              <a:buNone/>
            </a:pPr>
            <a:r>
              <a:t/>
            </a:r>
            <a:endParaRPr/>
          </a:p>
          <a:p>
            <a:pPr indent="-381000" lvl="0" marL="457200" rtl="0" algn="l">
              <a:lnSpc>
                <a:spcPct val="115000"/>
              </a:lnSpc>
              <a:spcBef>
                <a:spcPts val="0"/>
              </a:spcBef>
              <a:spcAft>
                <a:spcPts val="0"/>
              </a:spcAft>
              <a:buSzPts val="2400"/>
              <a:buChar char="❖"/>
            </a:pPr>
            <a:r>
              <a:rPr lang="en"/>
              <a:t>3 casussen (1 per groep)</a:t>
            </a:r>
            <a:endParaRPr/>
          </a:p>
          <a:p>
            <a:pPr indent="-381000" lvl="0" marL="457200" rtl="0" algn="l">
              <a:lnSpc>
                <a:spcPct val="115000"/>
              </a:lnSpc>
              <a:spcBef>
                <a:spcPts val="0"/>
              </a:spcBef>
              <a:spcAft>
                <a:spcPts val="0"/>
              </a:spcAft>
              <a:buSzPts val="2400"/>
              <a:buChar char="❖"/>
            </a:pPr>
            <a:r>
              <a:rPr lang="en"/>
              <a:t>Vandaag onderzoek doen en stuk schrijven</a:t>
            </a:r>
            <a:endParaRPr/>
          </a:p>
          <a:p>
            <a:pPr indent="-381000" lvl="0" marL="457200" rtl="0" algn="l">
              <a:lnSpc>
                <a:spcPct val="115000"/>
              </a:lnSpc>
              <a:spcBef>
                <a:spcPts val="0"/>
              </a:spcBef>
              <a:spcAft>
                <a:spcPts val="0"/>
              </a:spcAft>
              <a:buSzPts val="2400"/>
              <a:buChar char="❖"/>
            </a:pPr>
            <a:r>
              <a:rPr lang="en"/>
              <a:t>Op introductieweekend oefenen BO (Bestuurlijk overleg)</a:t>
            </a:r>
            <a:endParaRPr/>
          </a:p>
          <a:p>
            <a:pPr indent="0" lvl="0" marL="457200" rtl="0" algn="l">
              <a:lnSpc>
                <a:spcPct val="115000"/>
              </a:lnSpc>
              <a:spcBef>
                <a:spcPts val="0"/>
              </a:spcBef>
              <a:spcAft>
                <a:spcPts val="0"/>
              </a:spcAft>
              <a:buSzPts val="2400"/>
              <a:buNone/>
            </a:pPr>
            <a:r>
              <a:t/>
            </a:r>
            <a:endParaRPr/>
          </a:p>
          <a:p>
            <a:pPr indent="0" lvl="0" marL="457200" rtl="0" algn="l">
              <a:lnSpc>
                <a:spcPct val="115000"/>
              </a:lnSpc>
              <a:spcBef>
                <a:spcPts val="0"/>
              </a:spcBef>
              <a:spcAft>
                <a:spcPts val="0"/>
              </a:spcAft>
              <a:buSzPts val="2400"/>
              <a:buNone/>
            </a:pPr>
            <a:r>
              <a:t/>
            </a:r>
            <a:endParaRPr/>
          </a:p>
        </p:txBody>
      </p:sp>
    </p:spTree>
  </p:cSld>
  <p:clrMapOvr>
    <a:masterClrMapping/>
  </p:clrMapOvr>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0" name="Shape 270"/>
        <p:cNvGrpSpPr/>
        <p:nvPr/>
      </p:nvGrpSpPr>
      <p:grpSpPr>
        <a:xfrm>
          <a:off x="0" y="0"/>
          <a:ext cx="0" cy="0"/>
          <a:chOff x="0" y="0"/>
          <a:chExt cx="0" cy="0"/>
        </a:xfrm>
      </p:grpSpPr>
      <p:sp>
        <p:nvSpPr>
          <p:cNvPr id="271" name="Google Shape;271;g2e23ba6f0d5_0_44"/>
          <p:cNvSpPr txBox="1"/>
          <p:nvPr>
            <p:ph type="title"/>
          </p:nvPr>
        </p:nvSpPr>
        <p:spPr>
          <a:xfrm>
            <a:off x="2490300" y="480725"/>
            <a:ext cx="6501300" cy="727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Clr>
                <a:schemeClr val="dk1"/>
              </a:buClr>
              <a:buSzPts val="1100"/>
              <a:buFont typeface="Arial"/>
              <a:buNone/>
            </a:pPr>
            <a:r>
              <a:rPr lang="en"/>
              <a:t>PV stukken schrijven</a:t>
            </a:r>
            <a:endParaRPr/>
          </a:p>
        </p:txBody>
      </p:sp>
      <p:sp>
        <p:nvSpPr>
          <p:cNvPr id="272" name="Google Shape;272;g2e23ba6f0d5_0_44"/>
          <p:cNvSpPr txBox="1"/>
          <p:nvPr>
            <p:ph idx="1" type="body"/>
          </p:nvPr>
        </p:nvSpPr>
        <p:spPr>
          <a:xfrm>
            <a:off x="311700" y="1436875"/>
            <a:ext cx="8520600" cy="3370500"/>
          </a:xfrm>
          <a:prstGeom prst="rect">
            <a:avLst/>
          </a:prstGeom>
          <a:noFill/>
          <a:ln>
            <a:noFill/>
          </a:ln>
        </p:spPr>
        <p:txBody>
          <a:bodyPr anchorCtr="0" anchor="t" bIns="91425" lIns="91425" spcFirstLastPara="1" rIns="91425" wrap="square" tIns="91425">
            <a:noAutofit/>
          </a:bodyPr>
          <a:lstStyle/>
          <a:p>
            <a:pPr indent="0" lvl="0" marL="457200" rtl="0" algn="l">
              <a:lnSpc>
                <a:spcPct val="115000"/>
              </a:lnSpc>
              <a:spcBef>
                <a:spcPts val="0"/>
              </a:spcBef>
              <a:spcAft>
                <a:spcPts val="0"/>
              </a:spcAft>
              <a:buSzPts val="2400"/>
              <a:buNone/>
            </a:pPr>
            <a:r>
              <a:t/>
            </a:r>
            <a:endParaRPr/>
          </a:p>
          <a:p>
            <a:pPr indent="-381000" lvl="0" marL="457200" rtl="0" algn="l">
              <a:lnSpc>
                <a:spcPct val="115000"/>
              </a:lnSpc>
              <a:spcBef>
                <a:spcPts val="0"/>
              </a:spcBef>
              <a:spcAft>
                <a:spcPts val="0"/>
              </a:spcAft>
              <a:buSzPts val="2400"/>
              <a:buChar char="❖"/>
            </a:pPr>
            <a:r>
              <a:rPr lang="en"/>
              <a:t>Voorbeeld BOB stuk</a:t>
            </a:r>
            <a:endParaRPr/>
          </a:p>
          <a:p>
            <a:pPr indent="-381000" lvl="0" marL="457200" rtl="0" algn="l">
              <a:lnSpc>
                <a:spcPct val="115000"/>
              </a:lnSpc>
              <a:spcBef>
                <a:spcPts val="0"/>
              </a:spcBef>
              <a:spcAft>
                <a:spcPts val="0"/>
              </a:spcAft>
              <a:buSzPts val="2400"/>
              <a:buChar char="❖"/>
            </a:pPr>
            <a:r>
              <a:rPr lang="en"/>
              <a:t>Voor simulatie kan je mij vragen stellen</a:t>
            </a:r>
            <a:endParaRPr/>
          </a:p>
          <a:p>
            <a:pPr indent="-381000" lvl="0" marL="457200" rtl="0" algn="l">
              <a:lnSpc>
                <a:spcPct val="115000"/>
              </a:lnSpc>
              <a:spcBef>
                <a:spcPts val="0"/>
              </a:spcBef>
              <a:spcAft>
                <a:spcPts val="0"/>
              </a:spcAft>
              <a:buSzPts val="2400"/>
              <a:buChar char="❖"/>
            </a:pPr>
            <a:r>
              <a:rPr lang="en"/>
              <a:t>Per onderdeel bespreken in de groep</a:t>
            </a:r>
            <a:endParaRPr/>
          </a:p>
          <a:p>
            <a:pPr indent="0" lvl="0" marL="457200" rtl="0" algn="l">
              <a:lnSpc>
                <a:spcPct val="115000"/>
              </a:lnSpc>
              <a:spcBef>
                <a:spcPts val="0"/>
              </a:spcBef>
              <a:spcAft>
                <a:spcPts val="0"/>
              </a:spcAft>
              <a:buSzPts val="2400"/>
              <a:buNone/>
            </a:pPr>
            <a:r>
              <a:t/>
            </a:r>
            <a:endParaRPr/>
          </a:p>
        </p:txBody>
      </p:sp>
    </p:spTree>
  </p:cSld>
  <p:clrMapOvr>
    <a:masterClrMapping/>
  </p:clrMapOvr>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6" name="Shape 276"/>
        <p:cNvGrpSpPr/>
        <p:nvPr/>
      </p:nvGrpSpPr>
      <p:grpSpPr>
        <a:xfrm>
          <a:off x="0" y="0"/>
          <a:ext cx="0" cy="0"/>
          <a:chOff x="0" y="0"/>
          <a:chExt cx="0" cy="0"/>
        </a:xfrm>
      </p:grpSpPr>
      <p:sp>
        <p:nvSpPr>
          <p:cNvPr id="277" name="Google Shape;277;g2e29f49930b_1_1"/>
          <p:cNvSpPr txBox="1"/>
          <p:nvPr>
            <p:ph type="title"/>
          </p:nvPr>
        </p:nvSpPr>
        <p:spPr>
          <a:xfrm>
            <a:off x="2490300" y="480725"/>
            <a:ext cx="6501300" cy="727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Clr>
                <a:schemeClr val="dk1"/>
              </a:buClr>
              <a:buSzPts val="1100"/>
              <a:buFont typeface="Arial"/>
              <a:buNone/>
            </a:pPr>
            <a:r>
              <a:rPr lang="en"/>
              <a:t>Functieverkiezingen!</a:t>
            </a:r>
            <a:endParaRPr/>
          </a:p>
        </p:txBody>
      </p:sp>
      <p:sp>
        <p:nvSpPr>
          <p:cNvPr id="278" name="Google Shape;278;g2e29f49930b_1_1"/>
          <p:cNvSpPr txBox="1"/>
          <p:nvPr>
            <p:ph idx="1" type="body"/>
          </p:nvPr>
        </p:nvSpPr>
        <p:spPr>
          <a:xfrm>
            <a:off x="311700" y="1436875"/>
            <a:ext cx="8520600" cy="3370500"/>
          </a:xfrm>
          <a:prstGeom prst="rect">
            <a:avLst/>
          </a:prstGeom>
          <a:noFill/>
          <a:ln>
            <a:noFill/>
          </a:ln>
        </p:spPr>
        <p:txBody>
          <a:bodyPr anchorCtr="0" anchor="t" bIns="91425" lIns="91425" spcFirstLastPara="1" rIns="91425" wrap="square" tIns="91425">
            <a:noAutofit/>
          </a:bodyPr>
          <a:lstStyle/>
          <a:p>
            <a:pPr indent="0" lvl="0" marL="457200" rtl="0" algn="l">
              <a:lnSpc>
                <a:spcPct val="115000"/>
              </a:lnSpc>
              <a:spcBef>
                <a:spcPts val="0"/>
              </a:spcBef>
              <a:spcAft>
                <a:spcPts val="0"/>
              </a:spcAft>
              <a:buSzPts val="2400"/>
              <a:buNone/>
            </a:pPr>
            <a:r>
              <a:t/>
            </a:r>
            <a:endParaRPr/>
          </a:p>
          <a:p>
            <a:pPr indent="-381000" lvl="0" marL="457200" rtl="0" algn="l">
              <a:lnSpc>
                <a:spcPct val="115000"/>
              </a:lnSpc>
              <a:spcBef>
                <a:spcPts val="0"/>
              </a:spcBef>
              <a:spcAft>
                <a:spcPts val="0"/>
              </a:spcAft>
              <a:buSzPts val="2400"/>
              <a:buChar char="❖"/>
            </a:pPr>
            <a:r>
              <a:rPr lang="en"/>
              <a:t>MOETEN we snel plannen</a:t>
            </a:r>
            <a:endParaRPr/>
          </a:p>
          <a:p>
            <a:pPr indent="-381000" lvl="0" marL="457200" rtl="0" algn="l">
              <a:lnSpc>
                <a:spcPct val="115000"/>
              </a:lnSpc>
              <a:spcBef>
                <a:spcPts val="0"/>
              </a:spcBef>
              <a:spcAft>
                <a:spcPts val="0"/>
              </a:spcAft>
              <a:buSzPts val="2400"/>
              <a:buChar char="❖"/>
            </a:pPr>
            <a:r>
              <a:rPr lang="en"/>
              <a:t>Drie uur…</a:t>
            </a:r>
            <a:endParaRPr/>
          </a:p>
          <a:p>
            <a:pPr indent="0" lvl="0" marL="457200" rtl="0" algn="l">
              <a:lnSpc>
                <a:spcPct val="115000"/>
              </a:lnSpc>
              <a:spcBef>
                <a:spcPts val="0"/>
              </a:spcBef>
              <a:spcAft>
                <a:spcPts val="0"/>
              </a:spcAft>
              <a:buSzPts val="2400"/>
              <a:buNone/>
            </a:pPr>
            <a:r>
              <a:t/>
            </a:r>
            <a:endParaRPr/>
          </a:p>
        </p:txBody>
      </p:sp>
      <p:pic>
        <p:nvPicPr>
          <p:cNvPr id="279" name="Google Shape;279;g2e29f49930b_1_1"/>
          <p:cNvPicPr preferRelativeResize="0"/>
          <p:nvPr/>
        </p:nvPicPr>
        <p:blipFill>
          <a:blip r:embed="rId3">
            <a:alphaModFix/>
          </a:blip>
          <a:stretch>
            <a:fillRect/>
          </a:stretch>
        </p:blipFill>
        <p:spPr>
          <a:xfrm>
            <a:off x="5043487" y="2195075"/>
            <a:ext cx="2604363" cy="2612303"/>
          </a:xfrm>
          <a:prstGeom prst="rect">
            <a:avLst/>
          </a:prstGeom>
          <a:noFill/>
          <a:ln>
            <a:noFill/>
          </a:ln>
        </p:spPr>
      </p:pic>
    </p:spTree>
  </p:cSld>
  <p:clrMapOvr>
    <a:masterClrMapping/>
  </p:clrMapOvr>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3" name="Shape 283"/>
        <p:cNvGrpSpPr/>
        <p:nvPr/>
      </p:nvGrpSpPr>
      <p:grpSpPr>
        <a:xfrm>
          <a:off x="0" y="0"/>
          <a:ext cx="0" cy="0"/>
          <a:chOff x="0" y="0"/>
          <a:chExt cx="0" cy="0"/>
        </a:xfrm>
      </p:grpSpPr>
      <p:sp>
        <p:nvSpPr>
          <p:cNvPr id="284" name="Google Shape;284;p3"/>
          <p:cNvSpPr txBox="1"/>
          <p:nvPr>
            <p:ph type="title"/>
          </p:nvPr>
        </p:nvSpPr>
        <p:spPr>
          <a:xfrm>
            <a:off x="2490300" y="480725"/>
            <a:ext cx="6501300" cy="727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4500"/>
              <a:buNone/>
            </a:pPr>
            <a:r>
              <a:rPr lang="en" sz="4000"/>
              <a:t>Zijn er nog vragen?	</a:t>
            </a:r>
            <a:endParaRPr sz="4000"/>
          </a:p>
        </p:txBody>
      </p:sp>
      <p:pic>
        <p:nvPicPr>
          <p:cNvPr id="285" name="Google Shape;285;p3"/>
          <p:cNvPicPr preferRelativeResize="0"/>
          <p:nvPr/>
        </p:nvPicPr>
        <p:blipFill rotWithShape="1">
          <a:blip r:embed="rId3">
            <a:alphaModFix/>
          </a:blip>
          <a:srcRect b="0" l="0" r="0" t="0"/>
          <a:stretch/>
        </p:blipFill>
        <p:spPr>
          <a:xfrm>
            <a:off x="2909161" y="1477575"/>
            <a:ext cx="3325676" cy="3325676"/>
          </a:xfrm>
          <a:prstGeom prst="rect">
            <a:avLst/>
          </a:prstGeom>
          <a:noFill/>
          <a:ln>
            <a:noFill/>
          </a:ln>
        </p:spPr>
      </p:pic>
      <p:pic>
        <p:nvPicPr>
          <p:cNvPr id="286" name="Google Shape;286;p3"/>
          <p:cNvPicPr preferRelativeResize="0"/>
          <p:nvPr/>
        </p:nvPicPr>
        <p:blipFill>
          <a:blip r:embed="rId4">
            <a:alphaModFix/>
          </a:blip>
          <a:stretch>
            <a:fillRect/>
          </a:stretch>
        </p:blipFill>
        <p:spPr>
          <a:xfrm>
            <a:off x="6357362" y="1360925"/>
            <a:ext cx="2604363" cy="2612303"/>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5" name="Shape 75"/>
        <p:cNvGrpSpPr/>
        <p:nvPr/>
      </p:nvGrpSpPr>
      <p:grpSpPr>
        <a:xfrm>
          <a:off x="0" y="0"/>
          <a:ext cx="0" cy="0"/>
          <a:chOff x="0" y="0"/>
          <a:chExt cx="0" cy="0"/>
        </a:xfrm>
      </p:grpSpPr>
      <p:sp>
        <p:nvSpPr>
          <p:cNvPr id="76" name="Google Shape;76;g8077f2e293_0_9"/>
          <p:cNvSpPr txBox="1"/>
          <p:nvPr>
            <p:ph type="title"/>
          </p:nvPr>
        </p:nvSpPr>
        <p:spPr>
          <a:xfrm>
            <a:off x="2490300" y="480725"/>
            <a:ext cx="6501300" cy="727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4500"/>
              <a:buNone/>
            </a:pPr>
            <a:r>
              <a:rPr lang="en"/>
              <a:t>Who are you?</a:t>
            </a:r>
            <a:endParaRPr/>
          </a:p>
        </p:txBody>
      </p:sp>
      <p:sp>
        <p:nvSpPr>
          <p:cNvPr id="77" name="Google Shape;77;g8077f2e293_0_9"/>
          <p:cNvSpPr txBox="1"/>
          <p:nvPr>
            <p:ph idx="1" type="body"/>
          </p:nvPr>
        </p:nvSpPr>
        <p:spPr>
          <a:xfrm>
            <a:off x="311700" y="1436875"/>
            <a:ext cx="8520600" cy="3370500"/>
          </a:xfrm>
          <a:prstGeom prst="rect">
            <a:avLst/>
          </a:prstGeom>
          <a:noFill/>
          <a:ln>
            <a:noFill/>
          </a:ln>
        </p:spPr>
        <p:txBody>
          <a:bodyPr anchorCtr="0" anchor="t" bIns="91425" lIns="91425" spcFirstLastPara="1" rIns="91425" wrap="square" tIns="91425">
            <a:noAutofit/>
          </a:bodyPr>
          <a:lstStyle/>
          <a:p>
            <a:pPr indent="-381000" lvl="0" marL="457200" rtl="0" algn="l">
              <a:lnSpc>
                <a:spcPct val="115000"/>
              </a:lnSpc>
              <a:spcBef>
                <a:spcPts val="0"/>
              </a:spcBef>
              <a:spcAft>
                <a:spcPts val="0"/>
              </a:spcAft>
              <a:buSzPts val="2400"/>
              <a:buChar char="❖"/>
            </a:pPr>
            <a:r>
              <a:rPr lang="en"/>
              <a:t>Who are you?</a:t>
            </a:r>
            <a:endParaRPr/>
          </a:p>
          <a:p>
            <a:pPr indent="-381000" lvl="0" marL="457200" rtl="0" algn="l">
              <a:lnSpc>
                <a:spcPct val="115000"/>
              </a:lnSpc>
              <a:spcBef>
                <a:spcPts val="0"/>
              </a:spcBef>
              <a:spcAft>
                <a:spcPts val="0"/>
              </a:spcAft>
              <a:buSzPts val="2400"/>
              <a:buChar char="❖"/>
            </a:pPr>
            <a:r>
              <a:rPr lang="en"/>
              <a:t>Why did you join the council? </a:t>
            </a:r>
            <a:endParaRPr/>
          </a:p>
          <a:p>
            <a:pPr indent="-342900" lvl="1" marL="914400" rtl="0" algn="l">
              <a:lnSpc>
                <a:spcPct val="115000"/>
              </a:lnSpc>
              <a:spcBef>
                <a:spcPts val="0"/>
              </a:spcBef>
              <a:spcAft>
                <a:spcPts val="0"/>
              </a:spcAft>
              <a:buSzPts val="1800"/>
              <a:buChar char="➢"/>
            </a:pPr>
            <a:r>
              <a:rPr lang="en"/>
              <a:t>What do you want to achieve?</a:t>
            </a:r>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1" name="Shape 81"/>
        <p:cNvGrpSpPr/>
        <p:nvPr/>
      </p:nvGrpSpPr>
      <p:grpSpPr>
        <a:xfrm>
          <a:off x="0" y="0"/>
          <a:ext cx="0" cy="0"/>
          <a:chOff x="0" y="0"/>
          <a:chExt cx="0" cy="0"/>
        </a:xfrm>
      </p:grpSpPr>
      <p:sp>
        <p:nvSpPr>
          <p:cNvPr id="82" name="Google Shape;82;g8077f2e293_0_14"/>
          <p:cNvSpPr txBox="1"/>
          <p:nvPr>
            <p:ph type="title"/>
          </p:nvPr>
        </p:nvSpPr>
        <p:spPr>
          <a:xfrm>
            <a:off x="2490300" y="480725"/>
            <a:ext cx="6501300" cy="727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4500"/>
              <a:buNone/>
            </a:pPr>
            <a:r>
              <a:rPr lang="en"/>
              <a:t>The FNWI</a:t>
            </a:r>
            <a:endParaRPr/>
          </a:p>
        </p:txBody>
      </p:sp>
      <p:sp>
        <p:nvSpPr>
          <p:cNvPr id="83" name="Google Shape;83;g8077f2e293_0_14"/>
          <p:cNvSpPr txBox="1"/>
          <p:nvPr>
            <p:ph idx="1" type="body"/>
          </p:nvPr>
        </p:nvSpPr>
        <p:spPr>
          <a:xfrm>
            <a:off x="311700" y="1436875"/>
            <a:ext cx="8520600" cy="3370500"/>
          </a:xfrm>
          <a:prstGeom prst="rect">
            <a:avLst/>
          </a:prstGeom>
          <a:noFill/>
          <a:ln>
            <a:noFill/>
          </a:ln>
        </p:spPr>
        <p:txBody>
          <a:bodyPr anchorCtr="0" anchor="t" bIns="91425" lIns="91425" spcFirstLastPara="1" rIns="91425" wrap="square" tIns="91425">
            <a:noAutofit/>
          </a:bodyPr>
          <a:lstStyle/>
          <a:p>
            <a:pPr indent="-342900" lvl="0" marL="457200" rtl="0" algn="l">
              <a:lnSpc>
                <a:spcPct val="115000"/>
              </a:lnSpc>
              <a:spcBef>
                <a:spcPts val="0"/>
              </a:spcBef>
              <a:spcAft>
                <a:spcPts val="0"/>
              </a:spcAft>
              <a:buSzPts val="1800"/>
              <a:buChar char="❖"/>
            </a:pPr>
            <a:r>
              <a:rPr lang="en" sz="1800"/>
              <a:t>The Faculteit der N</a:t>
            </a:r>
            <a:r>
              <a:rPr lang="en" sz="1800">
                <a:extLst>
                  <a:ext uri="http://customooxmlschemas.google.com/">
                    <go:slidesCustomData xmlns:go="http://customooxmlschemas.google.com/" textRoundtripDataId="0"/>
                  </a:ext>
                </a:extLst>
              </a:rPr>
              <a:t>atuurwetenschappen, Wiskunde en Informatica</a:t>
            </a:r>
            <a:r>
              <a:rPr lang="en" sz="1600"/>
              <a:t> </a:t>
            </a:r>
            <a:r>
              <a:rPr b="1" lang="en" sz="1600"/>
              <a:t>or</a:t>
            </a:r>
            <a:endParaRPr b="1" sz="1600"/>
          </a:p>
          <a:p>
            <a:pPr indent="0" lvl="0" marL="457200" rtl="0" algn="l">
              <a:lnSpc>
                <a:spcPct val="115000"/>
              </a:lnSpc>
              <a:spcBef>
                <a:spcPts val="0"/>
              </a:spcBef>
              <a:spcAft>
                <a:spcPts val="0"/>
              </a:spcAft>
              <a:buSzPts val="2400"/>
              <a:buNone/>
            </a:pPr>
            <a:r>
              <a:rPr lang="en" sz="1400"/>
              <a:t>The Faculty of Natural Sciences, Mathematics, and Informatics</a:t>
            </a:r>
            <a:r>
              <a:rPr lang="en" sz="1600"/>
              <a:t> </a:t>
            </a:r>
            <a:r>
              <a:rPr b="1" lang="en" sz="1600"/>
              <a:t>or</a:t>
            </a:r>
            <a:endParaRPr b="1" sz="1600"/>
          </a:p>
          <a:p>
            <a:pPr indent="0" lvl="0" marL="457200" rtl="0" algn="l">
              <a:lnSpc>
                <a:spcPct val="115000"/>
              </a:lnSpc>
              <a:spcBef>
                <a:spcPts val="0"/>
              </a:spcBef>
              <a:spcAft>
                <a:spcPts val="0"/>
              </a:spcAft>
              <a:buSzPts val="2400"/>
              <a:buNone/>
            </a:pPr>
            <a:r>
              <a:rPr lang="en" sz="1200"/>
              <a:t>The Faculty of Science</a:t>
            </a:r>
            <a:endParaRPr sz="1200"/>
          </a:p>
          <a:p>
            <a:pPr indent="-330200" lvl="0" marL="457200" rtl="0" algn="l">
              <a:lnSpc>
                <a:spcPct val="115000"/>
              </a:lnSpc>
              <a:spcBef>
                <a:spcPts val="0"/>
              </a:spcBef>
              <a:spcAft>
                <a:spcPts val="0"/>
              </a:spcAft>
              <a:buSzPts val="1600"/>
              <a:buChar char="❖"/>
            </a:pPr>
            <a:r>
              <a:rPr lang="en" sz="1600">
                <a:extLst>
                  <a:ext uri="http://customooxmlschemas.google.com/">
                    <go:slidesCustomData xmlns:go="http://customooxmlschemas.google.com/" textRoundtripDataId="1"/>
                  </a:ext>
                </a:extLst>
              </a:rPr>
              <a:t>11 bacheloropleidingen</a:t>
            </a:r>
            <a:endParaRPr sz="1600"/>
          </a:p>
          <a:p>
            <a:pPr indent="-330200" lvl="0" marL="457200" rtl="0" algn="l">
              <a:lnSpc>
                <a:spcPct val="115000"/>
              </a:lnSpc>
              <a:spcBef>
                <a:spcPts val="0"/>
              </a:spcBef>
              <a:spcAft>
                <a:spcPts val="0"/>
              </a:spcAft>
              <a:buSzPts val="1600"/>
              <a:buChar char="❖"/>
            </a:pPr>
            <a:r>
              <a:rPr lang="en" sz="1600"/>
              <a:t>15 masteropleidingen + 2JD’s</a:t>
            </a:r>
            <a:endParaRPr sz="1600"/>
          </a:p>
          <a:p>
            <a:pPr indent="-330200" lvl="0" marL="457200" rtl="0" algn="l">
              <a:lnSpc>
                <a:spcPct val="115000"/>
              </a:lnSpc>
              <a:spcBef>
                <a:spcPts val="0"/>
              </a:spcBef>
              <a:spcAft>
                <a:spcPts val="0"/>
              </a:spcAft>
              <a:buSzPts val="1600"/>
              <a:buChar char="❖"/>
            </a:pPr>
            <a:r>
              <a:rPr lang="en" sz="1600"/>
              <a:t>8 onderzoeksinstituten → OZIDO</a:t>
            </a:r>
            <a:endParaRPr sz="1600"/>
          </a:p>
          <a:p>
            <a:pPr indent="-330200" lvl="0" marL="457200" rtl="0" algn="l">
              <a:lnSpc>
                <a:spcPct val="115000"/>
              </a:lnSpc>
              <a:spcBef>
                <a:spcPts val="0"/>
              </a:spcBef>
              <a:spcAft>
                <a:spcPts val="0"/>
              </a:spcAft>
              <a:buSzPts val="1600"/>
              <a:buChar char="❖"/>
            </a:pPr>
            <a:r>
              <a:rPr lang="en" sz="1600"/>
              <a:t>7 onderwijsinstituten → OWIDO</a:t>
            </a:r>
            <a:endParaRPr sz="1600"/>
          </a:p>
          <a:p>
            <a:pPr indent="-330200" lvl="1" marL="914400" rtl="0" algn="l">
              <a:lnSpc>
                <a:spcPct val="115000"/>
              </a:lnSpc>
              <a:spcBef>
                <a:spcPts val="0"/>
              </a:spcBef>
              <a:spcAft>
                <a:spcPts val="0"/>
              </a:spcAft>
              <a:buSzPts val="1600"/>
              <a:buChar char="➢"/>
            </a:pPr>
            <a:r>
              <a:rPr lang="en" sz="1600"/>
              <a:t>College of Science, College of</a:t>
            </a:r>
            <a:r>
              <a:rPr lang="en" sz="1600">
                <a:extLst>
                  <a:ext uri="http://customooxmlschemas.google.com/">
                    <go:slidesCustomData xmlns:go="http://customooxmlschemas.google.com/" textRoundtripDataId="2"/>
                  </a:ext>
                </a:extLst>
              </a:rPr>
              <a:t> Informatics en College of Life Sciences </a:t>
            </a:r>
            <a:r>
              <a:rPr lang="en" sz="1600"/>
              <a:t>(Bachelor)</a:t>
            </a:r>
            <a:endParaRPr sz="1600"/>
          </a:p>
          <a:p>
            <a:pPr indent="-330200" lvl="1" marL="914400" rtl="0" algn="l">
              <a:lnSpc>
                <a:spcPct val="115000"/>
              </a:lnSpc>
              <a:spcBef>
                <a:spcPts val="0"/>
              </a:spcBef>
              <a:spcAft>
                <a:spcPts val="0"/>
              </a:spcAft>
              <a:buSzPts val="1600"/>
              <a:buChar char="➢"/>
            </a:pPr>
            <a:r>
              <a:rPr lang="en" sz="1600"/>
              <a:t>Instituut voor interdisciplinaire studies (IIS) (Bachelor and master onderwijs)</a:t>
            </a:r>
            <a:endParaRPr sz="1600"/>
          </a:p>
          <a:p>
            <a:pPr indent="-330200" lvl="1" marL="914400" rtl="0" algn="l">
              <a:lnSpc>
                <a:spcPct val="115000"/>
              </a:lnSpc>
              <a:spcBef>
                <a:spcPts val="0"/>
              </a:spcBef>
              <a:spcAft>
                <a:spcPts val="0"/>
              </a:spcAft>
              <a:buSzPts val="1600"/>
              <a:buChar char="➢"/>
            </a:pPr>
            <a:r>
              <a:rPr lang="en" sz="1600"/>
              <a:t>Graduate School of Sciences, Graduate school of</a:t>
            </a:r>
            <a:r>
              <a:rPr lang="en" sz="1600">
                <a:extLst>
                  <a:ext uri="http://customooxmlschemas.google.com/">
                    <go:slidesCustomData xmlns:go="http://customooxmlschemas.google.com/" textRoundtripDataId="3"/>
                  </a:ext>
                </a:extLst>
              </a:rPr>
              <a:t> Inf</a:t>
            </a:r>
            <a:r>
              <a:rPr lang="en" sz="1600"/>
              <a:t>ormatics and Graduate School of Earth and Life Sciences (Master)</a:t>
            </a:r>
            <a:endParaRPr sz="1600"/>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7" name="Shape 87"/>
        <p:cNvGrpSpPr/>
        <p:nvPr/>
      </p:nvGrpSpPr>
      <p:grpSpPr>
        <a:xfrm>
          <a:off x="0" y="0"/>
          <a:ext cx="0" cy="0"/>
          <a:chOff x="0" y="0"/>
          <a:chExt cx="0" cy="0"/>
        </a:xfrm>
      </p:grpSpPr>
      <p:sp>
        <p:nvSpPr>
          <p:cNvPr id="88" name="Google Shape;88;g8077f2e293_0_19"/>
          <p:cNvSpPr txBox="1"/>
          <p:nvPr>
            <p:ph type="title"/>
          </p:nvPr>
        </p:nvSpPr>
        <p:spPr>
          <a:xfrm>
            <a:off x="2490300" y="480725"/>
            <a:ext cx="6501300" cy="727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4500"/>
              <a:buNone/>
            </a:pPr>
            <a:r>
              <a:rPr lang="en"/>
              <a:t>Bestuur van de FNWI</a:t>
            </a:r>
            <a:endParaRPr/>
          </a:p>
        </p:txBody>
      </p:sp>
      <p:sp>
        <p:nvSpPr>
          <p:cNvPr id="89" name="Google Shape;89;g8077f2e293_0_19"/>
          <p:cNvSpPr txBox="1"/>
          <p:nvPr>
            <p:ph idx="1" type="body"/>
          </p:nvPr>
        </p:nvSpPr>
        <p:spPr>
          <a:xfrm>
            <a:off x="311700" y="1436875"/>
            <a:ext cx="8520600" cy="3370500"/>
          </a:xfrm>
          <a:prstGeom prst="rect">
            <a:avLst/>
          </a:prstGeom>
          <a:noFill/>
          <a:ln>
            <a:noFill/>
          </a:ln>
        </p:spPr>
        <p:txBody>
          <a:bodyPr anchorCtr="0" anchor="t" bIns="91425" lIns="91425" spcFirstLastPara="1" rIns="91425" wrap="square" tIns="91425">
            <a:noAutofit/>
          </a:bodyPr>
          <a:lstStyle/>
          <a:p>
            <a:pPr indent="-381000" lvl="0" marL="457200" rtl="0" algn="l">
              <a:lnSpc>
                <a:spcPct val="115000"/>
              </a:lnSpc>
              <a:spcBef>
                <a:spcPts val="0"/>
              </a:spcBef>
              <a:spcAft>
                <a:spcPts val="0"/>
              </a:spcAft>
              <a:buSzPts val="2400"/>
              <a:buChar char="❖"/>
            </a:pPr>
            <a:r>
              <a:rPr lang="en"/>
              <a:t>Peter van Tienderen</a:t>
            </a:r>
            <a:endParaRPr/>
          </a:p>
          <a:p>
            <a:pPr indent="-381000" lvl="0" marL="457200" rtl="0" algn="l">
              <a:lnSpc>
                <a:spcPct val="115000"/>
              </a:lnSpc>
              <a:spcBef>
                <a:spcPts val="0"/>
              </a:spcBef>
              <a:spcAft>
                <a:spcPts val="0"/>
              </a:spcAft>
              <a:buSzPts val="2400"/>
              <a:buChar char="❖"/>
            </a:pPr>
            <a:r>
              <a:rPr lang="en"/>
              <a:t>Decaan</a:t>
            </a:r>
            <a:endParaRPr/>
          </a:p>
          <a:p>
            <a:pPr indent="-381000" lvl="0" marL="457200" rtl="0" algn="l">
              <a:lnSpc>
                <a:spcPct val="115000"/>
              </a:lnSpc>
              <a:spcBef>
                <a:spcPts val="0"/>
              </a:spcBef>
              <a:spcAft>
                <a:spcPts val="0"/>
              </a:spcAft>
              <a:buSzPts val="2400"/>
              <a:buChar char="❖"/>
            </a:pPr>
            <a:r>
              <a:rPr lang="en"/>
              <a:t>Directeur onderzoek</a:t>
            </a:r>
            <a:endParaRPr/>
          </a:p>
          <a:p>
            <a:pPr indent="-381000" lvl="0" marL="457200" rtl="0" algn="l">
              <a:lnSpc>
                <a:spcPct val="115000"/>
              </a:lnSpc>
              <a:spcBef>
                <a:spcPts val="0"/>
              </a:spcBef>
              <a:spcAft>
                <a:spcPts val="0"/>
              </a:spcAft>
              <a:buSzPts val="2400"/>
              <a:buChar char="❖"/>
            </a:pPr>
            <a:r>
              <a:rPr lang="en"/>
              <a:t>BO</a:t>
            </a:r>
            <a:r>
              <a:rPr lang="en">
                <a:extLst>
                  <a:ext uri="http://customooxmlschemas.google.com/">
                    <go:slidesCustomData xmlns:go="http://customooxmlschemas.google.com/" textRoundtripDataId="4"/>
                  </a:ext>
                </a:extLst>
              </a:rPr>
              <a:t>’s</a:t>
            </a:r>
            <a:r>
              <a:rPr lang="en"/>
              <a:t> </a:t>
            </a:r>
            <a:endParaRPr/>
          </a:p>
        </p:txBody>
      </p:sp>
      <p:pic>
        <p:nvPicPr>
          <p:cNvPr id="90" name="Google Shape;90;g8077f2e293_0_19"/>
          <p:cNvPicPr preferRelativeResize="0"/>
          <p:nvPr/>
        </p:nvPicPr>
        <p:blipFill rotWithShape="1">
          <a:blip r:embed="rId3">
            <a:alphaModFix/>
          </a:blip>
          <a:srcRect b="0" l="0" r="0" t="0"/>
          <a:stretch/>
        </p:blipFill>
        <p:spPr>
          <a:xfrm>
            <a:off x="6300225" y="1436875"/>
            <a:ext cx="2532067" cy="3370500"/>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4" name="Shape 94"/>
        <p:cNvGrpSpPr/>
        <p:nvPr/>
      </p:nvGrpSpPr>
      <p:grpSpPr>
        <a:xfrm>
          <a:off x="0" y="0"/>
          <a:ext cx="0" cy="0"/>
          <a:chOff x="0" y="0"/>
          <a:chExt cx="0" cy="0"/>
        </a:xfrm>
      </p:grpSpPr>
      <p:sp>
        <p:nvSpPr>
          <p:cNvPr id="95" name="Google Shape;95;g8077f2e293_0_28"/>
          <p:cNvSpPr txBox="1"/>
          <p:nvPr>
            <p:ph type="title"/>
          </p:nvPr>
        </p:nvSpPr>
        <p:spPr>
          <a:xfrm>
            <a:off x="2490300" y="480725"/>
            <a:ext cx="6501300" cy="727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4500"/>
              <a:buNone/>
            </a:pPr>
            <a:r>
              <a:rPr lang="en"/>
              <a:t>Bestuur van de FNWI</a:t>
            </a:r>
            <a:endParaRPr/>
          </a:p>
        </p:txBody>
      </p:sp>
      <p:sp>
        <p:nvSpPr>
          <p:cNvPr id="96" name="Google Shape;96;g8077f2e293_0_28"/>
          <p:cNvSpPr txBox="1"/>
          <p:nvPr>
            <p:ph idx="1" type="body"/>
          </p:nvPr>
        </p:nvSpPr>
        <p:spPr>
          <a:xfrm>
            <a:off x="311700" y="1436875"/>
            <a:ext cx="8520600" cy="3370500"/>
          </a:xfrm>
          <a:prstGeom prst="rect">
            <a:avLst/>
          </a:prstGeom>
          <a:noFill/>
          <a:ln>
            <a:noFill/>
          </a:ln>
        </p:spPr>
        <p:txBody>
          <a:bodyPr anchorCtr="0" anchor="t" bIns="91425" lIns="91425" spcFirstLastPara="1" rIns="91425" wrap="square" tIns="91425">
            <a:noAutofit/>
          </a:bodyPr>
          <a:lstStyle/>
          <a:p>
            <a:pPr indent="-381000" lvl="0" marL="457200" rtl="0" algn="l">
              <a:lnSpc>
                <a:spcPct val="115000"/>
              </a:lnSpc>
              <a:spcBef>
                <a:spcPts val="0"/>
              </a:spcBef>
              <a:spcAft>
                <a:spcPts val="0"/>
              </a:spcAft>
              <a:buSzPts val="2400"/>
              <a:buChar char="❖"/>
            </a:pPr>
            <a:r>
              <a:rPr lang="en"/>
              <a:t>Marcel Vreeswijk</a:t>
            </a:r>
            <a:endParaRPr/>
          </a:p>
          <a:p>
            <a:pPr indent="-381000" lvl="0" marL="457200" rtl="0" algn="l">
              <a:lnSpc>
                <a:spcPct val="115000"/>
              </a:lnSpc>
              <a:spcBef>
                <a:spcPts val="0"/>
              </a:spcBef>
              <a:spcAft>
                <a:spcPts val="0"/>
              </a:spcAft>
              <a:buSzPts val="2400"/>
              <a:buChar char="❖"/>
            </a:pPr>
            <a:r>
              <a:rPr lang="en"/>
              <a:t>Vice-decaan</a:t>
            </a:r>
            <a:endParaRPr/>
          </a:p>
          <a:p>
            <a:pPr indent="-381000" lvl="0" marL="457200" rtl="0" algn="l">
              <a:lnSpc>
                <a:spcPct val="115000"/>
              </a:lnSpc>
              <a:spcBef>
                <a:spcPts val="0"/>
              </a:spcBef>
              <a:spcAft>
                <a:spcPts val="0"/>
              </a:spcAft>
              <a:buSzPts val="2400"/>
              <a:buChar char="❖"/>
            </a:pPr>
            <a:r>
              <a:rPr lang="en"/>
              <a:t>Directeur onderwijs</a:t>
            </a:r>
            <a:endParaRPr/>
          </a:p>
          <a:p>
            <a:pPr indent="-381000" lvl="0" marL="457200" rtl="0" algn="l">
              <a:lnSpc>
                <a:spcPct val="115000"/>
              </a:lnSpc>
              <a:spcBef>
                <a:spcPts val="0"/>
              </a:spcBef>
              <a:spcAft>
                <a:spcPts val="0"/>
              </a:spcAft>
              <a:buSzPts val="2400"/>
              <a:buChar char="❖"/>
            </a:pPr>
            <a:r>
              <a:rPr lang="en"/>
              <a:t>BO’s en IO’s </a:t>
            </a:r>
            <a:endParaRPr/>
          </a:p>
          <a:p>
            <a:pPr indent="0" lvl="0" marL="0" rtl="0" algn="l">
              <a:lnSpc>
                <a:spcPct val="115000"/>
              </a:lnSpc>
              <a:spcBef>
                <a:spcPts val="0"/>
              </a:spcBef>
              <a:spcAft>
                <a:spcPts val="0"/>
              </a:spcAft>
              <a:buSzPts val="2400"/>
              <a:buNone/>
            </a:pPr>
            <a:r>
              <a:t/>
            </a:r>
            <a:endParaRPr/>
          </a:p>
        </p:txBody>
      </p:sp>
      <p:pic>
        <p:nvPicPr>
          <p:cNvPr id="97" name="Google Shape;97;g8077f2e293_0_28"/>
          <p:cNvPicPr preferRelativeResize="0"/>
          <p:nvPr/>
        </p:nvPicPr>
        <p:blipFill rotWithShape="1">
          <a:blip r:embed="rId3">
            <a:alphaModFix/>
          </a:blip>
          <a:srcRect b="0" l="0" r="0" t="0"/>
          <a:stretch/>
        </p:blipFill>
        <p:spPr>
          <a:xfrm>
            <a:off x="5158688" y="1160750"/>
            <a:ext cx="3514725" cy="3848100"/>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1" name="Shape 101"/>
        <p:cNvGrpSpPr/>
        <p:nvPr/>
      </p:nvGrpSpPr>
      <p:grpSpPr>
        <a:xfrm>
          <a:off x="0" y="0"/>
          <a:ext cx="0" cy="0"/>
          <a:chOff x="0" y="0"/>
          <a:chExt cx="0" cy="0"/>
        </a:xfrm>
      </p:grpSpPr>
      <p:sp>
        <p:nvSpPr>
          <p:cNvPr id="102" name="Google Shape;102;g8077f2e293_0_46"/>
          <p:cNvSpPr txBox="1"/>
          <p:nvPr>
            <p:ph type="title"/>
          </p:nvPr>
        </p:nvSpPr>
        <p:spPr>
          <a:xfrm>
            <a:off x="2490300" y="480725"/>
            <a:ext cx="6501300" cy="727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4500"/>
              <a:buNone/>
            </a:pPr>
            <a:r>
              <a:rPr lang="en"/>
              <a:t>Bestuur van de FNWI</a:t>
            </a:r>
            <a:endParaRPr/>
          </a:p>
        </p:txBody>
      </p:sp>
      <p:sp>
        <p:nvSpPr>
          <p:cNvPr id="103" name="Google Shape;103;g8077f2e293_0_46"/>
          <p:cNvSpPr txBox="1"/>
          <p:nvPr>
            <p:ph idx="1" type="body"/>
          </p:nvPr>
        </p:nvSpPr>
        <p:spPr>
          <a:xfrm>
            <a:off x="311700" y="1436875"/>
            <a:ext cx="4470900" cy="3370500"/>
          </a:xfrm>
          <a:prstGeom prst="rect">
            <a:avLst/>
          </a:prstGeom>
          <a:noFill/>
          <a:ln>
            <a:noFill/>
          </a:ln>
        </p:spPr>
        <p:txBody>
          <a:bodyPr anchorCtr="0" anchor="t" bIns="91425" lIns="91425" spcFirstLastPara="1" rIns="91425" wrap="square" tIns="91425">
            <a:noAutofit/>
          </a:bodyPr>
          <a:lstStyle/>
          <a:p>
            <a:pPr indent="-381000" lvl="0" marL="457200" rtl="0" algn="l">
              <a:lnSpc>
                <a:spcPct val="115000"/>
              </a:lnSpc>
              <a:spcBef>
                <a:spcPts val="0"/>
              </a:spcBef>
              <a:spcAft>
                <a:spcPts val="0"/>
              </a:spcAft>
              <a:buSzPts val="2400"/>
              <a:buChar char="❖"/>
            </a:pPr>
            <a:r>
              <a:rPr lang="en"/>
              <a:t>Chris Marcelis</a:t>
            </a:r>
            <a:endParaRPr/>
          </a:p>
          <a:p>
            <a:pPr indent="-381000" lvl="0" marL="457200" rtl="0" algn="l">
              <a:lnSpc>
                <a:spcPct val="115000"/>
              </a:lnSpc>
              <a:spcBef>
                <a:spcPts val="0"/>
              </a:spcBef>
              <a:spcAft>
                <a:spcPts val="0"/>
              </a:spcAft>
              <a:buSzPts val="2400"/>
              <a:buChar char="❖"/>
            </a:pPr>
            <a:r>
              <a:rPr lang="en"/>
              <a:t>Directeur bedrijfsvoering</a:t>
            </a:r>
            <a:endParaRPr/>
          </a:p>
          <a:p>
            <a:pPr indent="-381000" lvl="0" marL="457200" rtl="0" algn="l">
              <a:lnSpc>
                <a:spcPct val="115000"/>
              </a:lnSpc>
              <a:spcBef>
                <a:spcPts val="0"/>
              </a:spcBef>
              <a:spcAft>
                <a:spcPts val="0"/>
              </a:spcAft>
              <a:buSzPts val="2400"/>
              <a:buChar char="❖"/>
            </a:pPr>
            <a:r>
              <a:rPr lang="en"/>
              <a:t>Financiën</a:t>
            </a:r>
            <a:endParaRPr/>
          </a:p>
          <a:p>
            <a:pPr indent="-381000" lvl="0" marL="457200" rtl="0" algn="l">
              <a:lnSpc>
                <a:spcPct val="115000"/>
              </a:lnSpc>
              <a:spcBef>
                <a:spcPts val="0"/>
              </a:spcBef>
              <a:spcAft>
                <a:spcPts val="0"/>
              </a:spcAft>
              <a:buSzPts val="2400"/>
              <a:buChar char="❖"/>
            </a:pPr>
            <a:r>
              <a:rPr lang="en"/>
              <a:t>Huisvestingsontwikkeling</a:t>
            </a:r>
            <a:endParaRPr/>
          </a:p>
          <a:p>
            <a:pPr indent="-381000" lvl="0" marL="457200" rtl="0" algn="l">
              <a:lnSpc>
                <a:spcPct val="115000"/>
              </a:lnSpc>
              <a:spcBef>
                <a:spcPts val="0"/>
              </a:spcBef>
              <a:spcAft>
                <a:spcPts val="0"/>
              </a:spcAft>
              <a:buSzPts val="2400"/>
              <a:buChar char="❖"/>
            </a:pPr>
            <a:r>
              <a:rPr lang="en"/>
              <a:t>Alleen contact voor begroting en kadernota</a:t>
            </a:r>
            <a:endParaRPr/>
          </a:p>
        </p:txBody>
      </p:sp>
      <p:pic>
        <p:nvPicPr>
          <p:cNvPr id="104" name="Google Shape;104;g8077f2e293_0_46"/>
          <p:cNvPicPr preferRelativeResize="0"/>
          <p:nvPr/>
        </p:nvPicPr>
        <p:blipFill rotWithShape="1">
          <a:blip r:embed="rId3">
            <a:alphaModFix/>
          </a:blip>
          <a:srcRect b="0" l="0" r="0" t="0"/>
          <a:stretch/>
        </p:blipFill>
        <p:spPr>
          <a:xfrm>
            <a:off x="6293150" y="1772900"/>
            <a:ext cx="2698450" cy="2698450"/>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8" name="Shape 108"/>
        <p:cNvGrpSpPr/>
        <p:nvPr/>
      </p:nvGrpSpPr>
      <p:grpSpPr>
        <a:xfrm>
          <a:off x="0" y="0"/>
          <a:ext cx="0" cy="0"/>
          <a:chOff x="0" y="0"/>
          <a:chExt cx="0" cy="0"/>
        </a:xfrm>
      </p:grpSpPr>
      <p:sp>
        <p:nvSpPr>
          <p:cNvPr id="109" name="Google Shape;109;g8077f2e293_0_93"/>
          <p:cNvSpPr txBox="1"/>
          <p:nvPr>
            <p:ph idx="1" type="body"/>
          </p:nvPr>
        </p:nvSpPr>
        <p:spPr>
          <a:xfrm>
            <a:off x="311700" y="1436875"/>
            <a:ext cx="8520600" cy="3370500"/>
          </a:xfrm>
          <a:prstGeom prst="rect">
            <a:avLst/>
          </a:prstGeom>
          <a:noFill/>
          <a:ln>
            <a:noFill/>
          </a:ln>
        </p:spPr>
        <p:txBody>
          <a:bodyPr anchorCtr="0" anchor="t" bIns="91425" lIns="91425" spcFirstLastPara="1" rIns="91425" wrap="square" tIns="91425">
            <a:noAutofit/>
          </a:bodyPr>
          <a:lstStyle/>
          <a:p>
            <a:pPr indent="-381000" lvl="0" marL="457200" rtl="0" algn="l">
              <a:lnSpc>
                <a:spcPct val="115000"/>
              </a:lnSpc>
              <a:spcBef>
                <a:spcPts val="0"/>
              </a:spcBef>
              <a:spcAft>
                <a:spcPts val="0"/>
              </a:spcAft>
              <a:buSzPts val="2400"/>
              <a:buChar char="❖"/>
            </a:pPr>
            <a:r>
              <a:rPr lang="en"/>
              <a:t>Kees van Wensen</a:t>
            </a:r>
            <a:endParaRPr/>
          </a:p>
          <a:p>
            <a:pPr indent="-381000" lvl="0" marL="457200" rtl="0" algn="l">
              <a:lnSpc>
                <a:spcPct val="115000"/>
              </a:lnSpc>
              <a:spcBef>
                <a:spcPts val="0"/>
              </a:spcBef>
              <a:spcAft>
                <a:spcPts val="0"/>
              </a:spcAft>
              <a:buSzPts val="2400"/>
              <a:buChar char="❖"/>
            </a:pPr>
            <a:r>
              <a:rPr lang="en"/>
              <a:t>Onderwijs</a:t>
            </a:r>
            <a:endParaRPr/>
          </a:p>
          <a:p>
            <a:pPr indent="-381000" lvl="0" marL="457200" rtl="0" algn="l">
              <a:lnSpc>
                <a:spcPct val="115000"/>
              </a:lnSpc>
              <a:spcBef>
                <a:spcPts val="0"/>
              </a:spcBef>
              <a:spcAft>
                <a:spcPts val="0"/>
              </a:spcAft>
              <a:buSzPts val="2400"/>
              <a:buChar char="❖"/>
            </a:pPr>
            <a:r>
              <a:rPr lang="en"/>
              <a:t>Contactpersoon van de raad</a:t>
            </a:r>
            <a:endParaRPr/>
          </a:p>
          <a:p>
            <a:pPr indent="-381000" lvl="0" marL="457200" rtl="0" algn="l">
              <a:lnSpc>
                <a:spcPct val="115000"/>
              </a:lnSpc>
              <a:spcBef>
                <a:spcPts val="0"/>
              </a:spcBef>
              <a:spcAft>
                <a:spcPts val="0"/>
              </a:spcAft>
              <a:buSzPts val="2400"/>
              <a:buChar char="❖"/>
            </a:pPr>
            <a:r>
              <a:rPr lang="en"/>
              <a:t>Informatie opvragen </a:t>
            </a:r>
            <a:endParaRPr/>
          </a:p>
          <a:p>
            <a:pPr indent="-381000" lvl="0" marL="457200" rtl="0" algn="l">
              <a:lnSpc>
                <a:spcPct val="115000"/>
              </a:lnSpc>
              <a:spcBef>
                <a:spcPts val="0"/>
              </a:spcBef>
              <a:spcAft>
                <a:spcPts val="0"/>
              </a:spcAft>
              <a:buSzPts val="2400"/>
              <a:buChar char="❖"/>
            </a:pPr>
            <a:r>
              <a:rPr lang="en">
                <a:extLst>
                  <a:ext uri="http://customooxmlschemas.google.com/">
                    <go:slidesCustomData xmlns:go="http://customooxmlschemas.google.com/" textRoundtripDataId="5"/>
                  </a:ext>
                </a:extLst>
              </a:rPr>
              <a:t>AO’s, IO’s en BO</a:t>
            </a:r>
            <a:r>
              <a:rPr lang="en"/>
              <a:t>’s</a:t>
            </a:r>
            <a:endParaRPr/>
          </a:p>
          <a:p>
            <a:pPr indent="-381000" lvl="0" marL="457200" rtl="0" algn="l">
              <a:lnSpc>
                <a:spcPct val="115000"/>
              </a:lnSpc>
              <a:spcBef>
                <a:spcPts val="0"/>
              </a:spcBef>
              <a:spcAft>
                <a:spcPts val="0"/>
              </a:spcAft>
              <a:buSzPts val="2400"/>
              <a:buChar char="❖"/>
            </a:pPr>
            <a:r>
              <a:rPr lang="en"/>
              <a:t>Schrijft vaak Peter zijn stukken</a:t>
            </a:r>
            <a:endParaRPr/>
          </a:p>
        </p:txBody>
      </p:sp>
      <p:sp>
        <p:nvSpPr>
          <p:cNvPr id="110" name="Google Shape;110;g8077f2e293_0_93"/>
          <p:cNvSpPr txBox="1"/>
          <p:nvPr>
            <p:ph type="title"/>
          </p:nvPr>
        </p:nvSpPr>
        <p:spPr>
          <a:xfrm>
            <a:off x="2490300" y="480725"/>
            <a:ext cx="6501300" cy="727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4500"/>
              <a:buNone/>
            </a:pPr>
            <a:r>
              <a:rPr lang="en"/>
              <a:t>Beleidsmedewerker</a:t>
            </a:r>
            <a:endParaRPr/>
          </a:p>
        </p:txBody>
      </p:sp>
      <p:pic>
        <p:nvPicPr>
          <p:cNvPr id="111" name="Google Shape;111;g8077f2e293_0_93"/>
          <p:cNvPicPr preferRelativeResize="0"/>
          <p:nvPr/>
        </p:nvPicPr>
        <p:blipFill rotWithShape="1">
          <a:blip r:embed="rId3">
            <a:alphaModFix/>
          </a:blip>
          <a:srcRect b="0" l="0" r="0" t="0"/>
          <a:stretch/>
        </p:blipFill>
        <p:spPr>
          <a:xfrm>
            <a:off x="5890425" y="1436875"/>
            <a:ext cx="2857500" cy="2857500"/>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name="FNWI presentatie">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EB746C73203AB345845A6E4BB36D6D2F" ma:contentTypeVersion="12" ma:contentTypeDescription="Een nieuw document maken." ma:contentTypeScope="" ma:versionID="0ba81b8254a7de2c3777bdb4271c42ab">
  <xsd:schema xmlns:xsd="http://www.w3.org/2001/XMLSchema" xmlns:xs="http://www.w3.org/2001/XMLSchema" xmlns:p="http://schemas.microsoft.com/office/2006/metadata/properties" xmlns:ns2="ce532b6b-373c-4a95-b5b3-a4a2b40c221c" xmlns:ns3="bfc7e68f-a23c-4b8a-9072-d20b54c93aa2" targetNamespace="http://schemas.microsoft.com/office/2006/metadata/properties" ma:root="true" ma:fieldsID="c9c9cde4f794ec6941ac3648d18f61c7" ns2:_="" ns3:_="">
    <xsd:import namespace="ce532b6b-373c-4a95-b5b3-a4a2b40c221c"/>
    <xsd:import namespace="bfc7e68f-a23c-4b8a-9072-d20b54c93aa2"/>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2:lcf76f155ced4ddcb4097134ff3c332f" minOccurs="0"/>
                <xsd:element ref="ns3:TaxCatchAll" minOccurs="0"/>
                <xsd:element ref="ns2:MediaServiceDateTaken" minOccurs="0"/>
                <xsd:element ref="ns2:MediaServiceGenerationTime" minOccurs="0"/>
                <xsd:element ref="ns2:MediaServiceEventHashCode" minOccurs="0"/>
                <xsd:element ref="ns2:MediaServiceOCR" minOccurs="0"/>
                <xsd:element ref="ns2: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e532b6b-373c-4a95-b5b3-a4a2b40c221c"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lcf76f155ced4ddcb4097134ff3c332f" ma:index="13" nillable="true" ma:taxonomy="true" ma:internalName="lcf76f155ced4ddcb4097134ff3c332f" ma:taxonomyFieldName="MediaServiceImageTags" ma:displayName="Afbeeldingtags" ma:readOnly="false" ma:fieldId="{5cf76f15-5ced-4ddc-b409-7134ff3c332f}" ma:taxonomyMulti="true" ma:sspId="99b6ca76-abda-4f5c-bf70-6374a71c10d9" ma:termSetId="09814cd3-568e-fe90-9814-8d621ff8fb84" ma:anchorId="fba54fb3-c3e1-fe81-a776-ca4b69148c4d" ma:open="true" ma:isKeyword="false">
      <xsd:complexType>
        <xsd:sequence>
          <xsd:element ref="pc:Terms" minOccurs="0" maxOccurs="1"/>
        </xsd:sequence>
      </xsd:complexType>
    </xsd:element>
    <xsd:element name="MediaServiceDateTaken" ma:index="15" nillable="true" ma:displayName="MediaServiceDateTaken" ma:hidden="true" ma:indexed="true" ma:internalName="MediaServiceDateTaken"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element name="MediaLengthInSeconds" ma:index="19" nillable="true" ma:displayName="MediaLengthInSeconds" ma:hidden="true"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bfc7e68f-a23c-4b8a-9072-d20b54c93aa2" elementFormDefault="qualified">
    <xsd:import namespace="http://schemas.microsoft.com/office/2006/documentManagement/types"/>
    <xsd:import namespace="http://schemas.microsoft.com/office/infopath/2007/PartnerControls"/>
    <xsd:element name="TaxCatchAll" ma:index="14" nillable="true" ma:displayName="Taxonomy Catch All Column" ma:hidden="true" ma:list="{d789d78b-b0b6-4896-b2d4-729b04d5644f}" ma:internalName="TaxCatchAll" ma:showField="CatchAllData" ma:web="bfc7e68f-a23c-4b8a-9072-d20b54c93aa2">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houdstype"/>
        <xsd:element ref="dc:title" minOccurs="0" maxOccurs="1" ma:index="4" ma:displayName="Tite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ce532b6b-373c-4a95-b5b3-a4a2b40c221c">
      <Terms xmlns="http://schemas.microsoft.com/office/infopath/2007/PartnerControls"/>
    </lcf76f155ced4ddcb4097134ff3c332f>
    <TaxCatchAll xmlns="bfc7e68f-a23c-4b8a-9072-d20b54c93aa2" xsi:nil="true"/>
  </documentManagement>
</p:properties>
</file>

<file path=customXml/itemProps1.xml><?xml version="1.0" encoding="utf-8"?>
<ds:datastoreItem xmlns:ds="http://schemas.openxmlformats.org/officeDocument/2006/customXml" ds:itemID="{97538ABD-10C2-48EA-8F38-C28E984D49FC}"/>
</file>

<file path=customXml/itemProps2.xml><?xml version="1.0" encoding="utf-8"?>
<ds:datastoreItem xmlns:ds="http://schemas.openxmlformats.org/officeDocument/2006/customXml" ds:itemID="{2BBBCC6C-5D94-4A2A-8B3B-44C620D49A3F}"/>
</file>

<file path=customXml/itemProps3.xml><?xml version="1.0" encoding="utf-8"?>
<ds:datastoreItem xmlns:ds="http://schemas.openxmlformats.org/officeDocument/2006/customXml" ds:itemID="{8E5FEF30-3EB4-44F7-94D3-7F635EC13451}"/>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0x010100EB746C73203AB345845A6E4BB36D6D2F</vt:lpwstr>
  </property>
</Properties>
</file>