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031" r:id="rId4"/>
  </p:sldMasterIdLst>
  <p:notesMasterIdLst>
    <p:notesMasterId r:id="rId13"/>
  </p:notesMasterIdLst>
  <p:handoutMasterIdLst>
    <p:handoutMasterId r:id="rId14"/>
  </p:handoutMasterIdLst>
  <p:sldIdLst>
    <p:sldId id="288" r:id="rId5"/>
    <p:sldId id="291" r:id="rId6"/>
    <p:sldId id="302" r:id="rId7"/>
    <p:sldId id="295" r:id="rId8"/>
    <p:sldId id="296" r:id="rId9"/>
    <p:sldId id="293" r:id="rId10"/>
    <p:sldId id="298" r:id="rId11"/>
    <p:sldId id="300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enhoorn, Pauline" initials="EP" lastIdx="19" clrIdx="0"/>
  <p:cmAuthor id="1" name="Sprenger, Lydia" initials="SL" lastIdx="3" clrIdx="1">
    <p:extLst>
      <p:ext uri="{19B8F6BF-5375-455C-9EA6-DF929625EA0E}">
        <p15:presenceInfo xmlns:p15="http://schemas.microsoft.com/office/powerpoint/2012/main" userId="S-1-5-21-117609710-920026266-1801674531-472104" providerId="AD"/>
      </p:ext>
    </p:extLst>
  </p:cmAuthor>
  <p:cmAuthor id="2" name="Herens, Eva" initials="HE" lastIdx="3" clrIdx="2">
    <p:extLst>
      <p:ext uri="{19B8F6BF-5375-455C-9EA6-DF929625EA0E}">
        <p15:presenceInfo xmlns:p15="http://schemas.microsoft.com/office/powerpoint/2012/main" userId="S-1-5-21-117609710-920026266-1801674531-9252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51B68"/>
    <a:srgbClr val="F9E7F6"/>
    <a:srgbClr val="F5D3F0"/>
    <a:srgbClr val="F3CDEE"/>
    <a:srgbClr val="D9CCE6"/>
    <a:srgbClr val="E89CDD"/>
    <a:srgbClr val="EBA3E1"/>
    <a:srgbClr val="D137BB"/>
    <a:srgbClr val="EFB7E7"/>
    <a:srgbClr val="E7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82DCF7-725E-4AB0-89B4-85DF19B05191}" v="37" dt="2022-11-08T13:09:49.811"/>
    <p1510:client id="{2BB709B3-B67B-41DD-8237-E4F4A08D27C1}" v="271" dt="2022-11-08T13:35:05.234"/>
    <p1510:client id="{48D909C1-33B3-4CF1-950C-E3B065DFA8E7}" v="216" dt="2022-11-08T13:39:23.9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sa Brouwer-Zupancic" userId="S::n.brouwer-zupancic@uva.nl::1a2c34e9-5fc7-4dde-879d-61919ee62bd4" providerId="AD" clId="Web-{2BB709B3-B67B-41DD-8237-E4F4A08D27C1}"/>
    <pc:docChg chg="modSld">
      <pc:chgData name="Natasa Brouwer-Zupancic" userId="S::n.brouwer-zupancic@uva.nl::1a2c34e9-5fc7-4dde-879d-61919ee62bd4" providerId="AD" clId="Web-{2BB709B3-B67B-41DD-8237-E4F4A08D27C1}" dt="2022-11-08T13:35:05.234" v="150" actId="20577"/>
      <pc:docMkLst>
        <pc:docMk/>
      </pc:docMkLst>
      <pc:sldChg chg="modSp">
        <pc:chgData name="Natasa Brouwer-Zupancic" userId="S::n.brouwer-zupancic@uva.nl::1a2c34e9-5fc7-4dde-879d-61919ee62bd4" providerId="AD" clId="Web-{2BB709B3-B67B-41DD-8237-E4F4A08D27C1}" dt="2022-11-08T13:35:05.234" v="150" actId="20577"/>
        <pc:sldMkLst>
          <pc:docMk/>
          <pc:sldMk cId="544727580" sldId="295"/>
        </pc:sldMkLst>
        <pc:spChg chg="mod">
          <ac:chgData name="Natasa Brouwer-Zupancic" userId="S::n.brouwer-zupancic@uva.nl::1a2c34e9-5fc7-4dde-879d-61919ee62bd4" providerId="AD" clId="Web-{2BB709B3-B67B-41DD-8237-E4F4A08D27C1}" dt="2022-11-08T13:35:05.234" v="150" actId="20577"/>
          <ac:spMkLst>
            <pc:docMk/>
            <pc:sldMk cId="544727580" sldId="295"/>
            <ac:spMk id="4" creationId="{D26DAB4D-2A8A-4B52-9DE1-C2D6AA740234}"/>
          </ac:spMkLst>
        </pc:spChg>
      </pc:sldChg>
    </pc:docChg>
  </pc:docChgLst>
  <pc:docChgLst>
    <pc:chgData name="Emma Wiersma" userId="d28d79fe-248c-490e-a155-0ad2612b1566" providerId="ADAL" clId="{2682DCF7-725E-4AB0-89B4-85DF19B05191}"/>
    <pc:docChg chg="custSel modSld">
      <pc:chgData name="Emma Wiersma" userId="d28d79fe-248c-490e-a155-0ad2612b1566" providerId="ADAL" clId="{2682DCF7-725E-4AB0-89B4-85DF19B05191}" dt="2022-11-08T13:09:49.811" v="31" actId="20577"/>
      <pc:docMkLst>
        <pc:docMk/>
      </pc:docMkLst>
      <pc:sldChg chg="modSp mod">
        <pc:chgData name="Emma Wiersma" userId="d28d79fe-248c-490e-a155-0ad2612b1566" providerId="ADAL" clId="{2682DCF7-725E-4AB0-89B4-85DF19B05191}" dt="2022-11-08T13:06:54.110" v="1" actId="20577"/>
        <pc:sldMkLst>
          <pc:docMk/>
          <pc:sldMk cId="4220510408" sldId="291"/>
        </pc:sldMkLst>
        <pc:spChg chg="mod">
          <ac:chgData name="Emma Wiersma" userId="d28d79fe-248c-490e-a155-0ad2612b1566" providerId="ADAL" clId="{2682DCF7-725E-4AB0-89B4-85DF19B05191}" dt="2022-11-08T13:06:54.110" v="1" actId="20577"/>
          <ac:spMkLst>
            <pc:docMk/>
            <pc:sldMk cId="4220510408" sldId="291"/>
            <ac:spMk id="4" creationId="{D26DAB4D-2A8A-4B52-9DE1-C2D6AA740234}"/>
          </ac:spMkLst>
        </pc:spChg>
      </pc:sldChg>
      <pc:sldChg chg="modSp mod">
        <pc:chgData name="Emma Wiersma" userId="d28d79fe-248c-490e-a155-0ad2612b1566" providerId="ADAL" clId="{2682DCF7-725E-4AB0-89B4-85DF19B05191}" dt="2022-11-08T13:09:49.811" v="31" actId="20577"/>
        <pc:sldMkLst>
          <pc:docMk/>
          <pc:sldMk cId="1896602933" sldId="293"/>
        </pc:sldMkLst>
        <pc:spChg chg="mod">
          <ac:chgData name="Emma Wiersma" userId="d28d79fe-248c-490e-a155-0ad2612b1566" providerId="ADAL" clId="{2682DCF7-725E-4AB0-89B4-85DF19B05191}" dt="2022-11-08T13:09:49.811" v="31" actId="20577"/>
          <ac:spMkLst>
            <pc:docMk/>
            <pc:sldMk cId="1896602933" sldId="293"/>
            <ac:spMk id="4" creationId="{D26DAB4D-2A8A-4B52-9DE1-C2D6AA740234}"/>
          </ac:spMkLst>
        </pc:spChg>
      </pc:sldChg>
    </pc:docChg>
  </pc:docChgLst>
  <pc:docChgLst>
    <pc:chgData name="Sylvia Witteveen" userId="b21d953b-639f-451e-9e28-37d25e889a78" providerId="ADAL" clId="{48D909C1-33B3-4CF1-950C-E3B065DFA8E7}"/>
    <pc:docChg chg="undo custSel addSld delSld modSld sldOrd">
      <pc:chgData name="Sylvia Witteveen" userId="b21d953b-639f-451e-9e28-37d25e889a78" providerId="ADAL" clId="{48D909C1-33B3-4CF1-950C-E3B065DFA8E7}" dt="2022-11-08T13:39:23.949" v="219" actId="113"/>
      <pc:docMkLst>
        <pc:docMk/>
      </pc:docMkLst>
      <pc:sldChg chg="modSp mod">
        <pc:chgData name="Sylvia Witteveen" userId="b21d953b-639f-451e-9e28-37d25e889a78" providerId="ADAL" clId="{48D909C1-33B3-4CF1-950C-E3B065DFA8E7}" dt="2022-11-08T13:08:24.016" v="27" actId="20577"/>
        <pc:sldMkLst>
          <pc:docMk/>
          <pc:sldMk cId="1235761434" sldId="288"/>
        </pc:sldMkLst>
        <pc:spChg chg="mod">
          <ac:chgData name="Sylvia Witteveen" userId="b21d953b-639f-451e-9e28-37d25e889a78" providerId="ADAL" clId="{48D909C1-33B3-4CF1-950C-E3B065DFA8E7}" dt="2022-11-08T13:08:24.016" v="27" actId="20577"/>
          <ac:spMkLst>
            <pc:docMk/>
            <pc:sldMk cId="1235761434" sldId="288"/>
            <ac:spMk id="8" creationId="{00000000-0000-0000-0000-000000000000}"/>
          </ac:spMkLst>
        </pc:spChg>
      </pc:sldChg>
      <pc:sldChg chg="modSp mod">
        <pc:chgData name="Sylvia Witteveen" userId="b21d953b-639f-451e-9e28-37d25e889a78" providerId="ADAL" clId="{48D909C1-33B3-4CF1-950C-E3B065DFA8E7}" dt="2022-11-08T13:19:08.293" v="102" actId="20577"/>
        <pc:sldMkLst>
          <pc:docMk/>
          <pc:sldMk cId="4220510408" sldId="291"/>
        </pc:sldMkLst>
        <pc:spChg chg="mod">
          <ac:chgData name="Sylvia Witteveen" userId="b21d953b-639f-451e-9e28-37d25e889a78" providerId="ADAL" clId="{48D909C1-33B3-4CF1-950C-E3B065DFA8E7}" dt="2022-11-08T13:09:19.720" v="31" actId="20577"/>
          <ac:spMkLst>
            <pc:docMk/>
            <pc:sldMk cId="4220510408" sldId="291"/>
            <ac:spMk id="2" creationId="{A43ED3EF-3EEE-4AC8-A8AA-614D000490C0}"/>
          </ac:spMkLst>
        </pc:spChg>
        <pc:spChg chg="mod">
          <ac:chgData name="Sylvia Witteveen" userId="b21d953b-639f-451e-9e28-37d25e889a78" providerId="ADAL" clId="{48D909C1-33B3-4CF1-950C-E3B065DFA8E7}" dt="2022-11-08T13:19:08.293" v="102" actId="20577"/>
          <ac:spMkLst>
            <pc:docMk/>
            <pc:sldMk cId="4220510408" sldId="291"/>
            <ac:spMk id="4" creationId="{D26DAB4D-2A8A-4B52-9DE1-C2D6AA740234}"/>
          </ac:spMkLst>
        </pc:spChg>
      </pc:sldChg>
      <pc:sldChg chg="modSp mod">
        <pc:chgData name="Sylvia Witteveen" userId="b21d953b-639f-451e-9e28-37d25e889a78" providerId="ADAL" clId="{48D909C1-33B3-4CF1-950C-E3B065DFA8E7}" dt="2022-11-08T13:19:30.848" v="107" actId="20577"/>
        <pc:sldMkLst>
          <pc:docMk/>
          <pc:sldMk cId="1896602933" sldId="293"/>
        </pc:sldMkLst>
        <pc:spChg chg="mod">
          <ac:chgData name="Sylvia Witteveen" userId="b21d953b-639f-451e-9e28-37d25e889a78" providerId="ADAL" clId="{48D909C1-33B3-4CF1-950C-E3B065DFA8E7}" dt="2022-11-08T13:18:10.461" v="95" actId="20577"/>
          <ac:spMkLst>
            <pc:docMk/>
            <pc:sldMk cId="1896602933" sldId="293"/>
            <ac:spMk id="2" creationId="{A43ED3EF-3EEE-4AC8-A8AA-614D000490C0}"/>
          </ac:spMkLst>
        </pc:spChg>
        <pc:spChg chg="mod">
          <ac:chgData name="Sylvia Witteveen" userId="b21d953b-639f-451e-9e28-37d25e889a78" providerId="ADAL" clId="{48D909C1-33B3-4CF1-950C-E3B065DFA8E7}" dt="2022-11-08T13:19:30.848" v="107" actId="20577"/>
          <ac:spMkLst>
            <pc:docMk/>
            <pc:sldMk cId="1896602933" sldId="293"/>
            <ac:spMk id="4" creationId="{D26DAB4D-2A8A-4B52-9DE1-C2D6AA740234}"/>
          </ac:spMkLst>
        </pc:spChg>
      </pc:sldChg>
      <pc:sldChg chg="modSp mod ord">
        <pc:chgData name="Sylvia Witteveen" userId="b21d953b-639f-451e-9e28-37d25e889a78" providerId="ADAL" clId="{48D909C1-33B3-4CF1-950C-E3B065DFA8E7}" dt="2022-11-08T13:39:23.949" v="219" actId="113"/>
        <pc:sldMkLst>
          <pc:docMk/>
          <pc:sldMk cId="544727580" sldId="295"/>
        </pc:sldMkLst>
        <pc:spChg chg="mod">
          <ac:chgData name="Sylvia Witteveen" userId="b21d953b-639f-451e-9e28-37d25e889a78" providerId="ADAL" clId="{48D909C1-33B3-4CF1-950C-E3B065DFA8E7}" dt="2022-11-08T13:38:45.001" v="207" actId="20577"/>
          <ac:spMkLst>
            <pc:docMk/>
            <pc:sldMk cId="544727580" sldId="295"/>
            <ac:spMk id="2" creationId="{A43ED3EF-3EEE-4AC8-A8AA-614D000490C0}"/>
          </ac:spMkLst>
        </pc:spChg>
        <pc:spChg chg="mod">
          <ac:chgData name="Sylvia Witteveen" userId="b21d953b-639f-451e-9e28-37d25e889a78" providerId="ADAL" clId="{48D909C1-33B3-4CF1-950C-E3B065DFA8E7}" dt="2022-11-08T13:39:23.949" v="219" actId="113"/>
          <ac:spMkLst>
            <pc:docMk/>
            <pc:sldMk cId="544727580" sldId="295"/>
            <ac:spMk id="4" creationId="{D26DAB4D-2A8A-4B52-9DE1-C2D6AA740234}"/>
          </ac:spMkLst>
        </pc:spChg>
      </pc:sldChg>
      <pc:sldChg chg="ord">
        <pc:chgData name="Sylvia Witteveen" userId="b21d953b-639f-451e-9e28-37d25e889a78" providerId="ADAL" clId="{48D909C1-33B3-4CF1-950C-E3B065DFA8E7}" dt="2022-11-08T12:59:26.992" v="1"/>
        <pc:sldMkLst>
          <pc:docMk/>
          <pc:sldMk cId="381399744" sldId="296"/>
        </pc:sldMkLst>
      </pc:sldChg>
      <pc:sldChg chg="modSp mod">
        <pc:chgData name="Sylvia Witteveen" userId="b21d953b-639f-451e-9e28-37d25e889a78" providerId="ADAL" clId="{48D909C1-33B3-4CF1-950C-E3B065DFA8E7}" dt="2022-11-08T13:19:40.854" v="111" actId="20577"/>
        <pc:sldMkLst>
          <pc:docMk/>
          <pc:sldMk cId="3679319330" sldId="298"/>
        </pc:sldMkLst>
        <pc:spChg chg="mod">
          <ac:chgData name="Sylvia Witteveen" userId="b21d953b-639f-451e-9e28-37d25e889a78" providerId="ADAL" clId="{48D909C1-33B3-4CF1-950C-E3B065DFA8E7}" dt="2022-11-08T13:19:40.854" v="111" actId="20577"/>
          <ac:spMkLst>
            <pc:docMk/>
            <pc:sldMk cId="3679319330" sldId="298"/>
            <ac:spMk id="4" creationId="{D26DAB4D-2A8A-4B52-9DE1-C2D6AA740234}"/>
          </ac:spMkLst>
        </pc:spChg>
      </pc:sldChg>
      <pc:sldChg chg="new del">
        <pc:chgData name="Sylvia Witteveen" userId="b21d953b-639f-451e-9e28-37d25e889a78" providerId="ADAL" clId="{48D909C1-33B3-4CF1-950C-E3B065DFA8E7}" dt="2022-11-08T13:20:13.555" v="112" actId="47"/>
        <pc:sldMkLst>
          <pc:docMk/>
          <pc:sldMk cId="480076797" sldId="299"/>
        </pc:sldMkLst>
      </pc:sldChg>
      <pc:sldChg chg="modSp add mod">
        <pc:chgData name="Sylvia Witteveen" userId="b21d953b-639f-451e-9e28-37d25e889a78" providerId="ADAL" clId="{48D909C1-33B3-4CF1-950C-E3B065DFA8E7}" dt="2022-11-08T13:20:18.138" v="117" actId="20577"/>
        <pc:sldMkLst>
          <pc:docMk/>
          <pc:sldMk cId="1741340703" sldId="300"/>
        </pc:sldMkLst>
        <pc:spChg chg="mod">
          <ac:chgData name="Sylvia Witteveen" userId="b21d953b-639f-451e-9e28-37d25e889a78" providerId="ADAL" clId="{48D909C1-33B3-4CF1-950C-E3B065DFA8E7}" dt="2022-11-08T13:15:07.992" v="64" actId="20577"/>
          <ac:spMkLst>
            <pc:docMk/>
            <pc:sldMk cId="1741340703" sldId="300"/>
            <ac:spMk id="2" creationId="{A43ED3EF-3EEE-4AC8-A8AA-614D000490C0}"/>
          </ac:spMkLst>
        </pc:spChg>
        <pc:spChg chg="mod">
          <ac:chgData name="Sylvia Witteveen" userId="b21d953b-639f-451e-9e28-37d25e889a78" providerId="ADAL" clId="{48D909C1-33B3-4CF1-950C-E3B065DFA8E7}" dt="2022-11-08T13:20:18.138" v="117" actId="20577"/>
          <ac:spMkLst>
            <pc:docMk/>
            <pc:sldMk cId="1741340703" sldId="300"/>
            <ac:spMk id="4" creationId="{D26DAB4D-2A8A-4B52-9DE1-C2D6AA740234}"/>
          </ac:spMkLst>
        </pc:spChg>
      </pc:sldChg>
      <pc:sldChg chg="new del">
        <pc:chgData name="Sylvia Witteveen" userId="b21d953b-639f-451e-9e28-37d25e889a78" providerId="ADAL" clId="{48D909C1-33B3-4CF1-950C-E3B065DFA8E7}" dt="2022-11-08T13:36:25.274" v="120" actId="47"/>
        <pc:sldMkLst>
          <pc:docMk/>
          <pc:sldMk cId="2899743067" sldId="301"/>
        </pc:sldMkLst>
      </pc:sldChg>
      <pc:sldChg chg="modSp add mod ord">
        <pc:chgData name="Sylvia Witteveen" userId="b21d953b-639f-451e-9e28-37d25e889a78" providerId="ADAL" clId="{48D909C1-33B3-4CF1-950C-E3B065DFA8E7}" dt="2022-11-08T13:38:18.069" v="202"/>
        <pc:sldMkLst>
          <pc:docMk/>
          <pc:sldMk cId="4109501973" sldId="302"/>
        </pc:sldMkLst>
        <pc:spChg chg="mod">
          <ac:chgData name="Sylvia Witteveen" userId="b21d953b-639f-451e-9e28-37d25e889a78" providerId="ADAL" clId="{48D909C1-33B3-4CF1-950C-E3B065DFA8E7}" dt="2022-11-08T13:38:11.634" v="200" actId="20577"/>
          <ac:spMkLst>
            <pc:docMk/>
            <pc:sldMk cId="4109501973" sldId="302"/>
            <ac:spMk id="4" creationId="{D26DAB4D-2A8A-4B52-9DE1-C2D6AA74023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3FC99-108D-4695-8AF1-2D7D2FAECB94}" type="datetimeFigureOut">
              <a:rPr lang="en-US" smtClean="0"/>
              <a:pPr/>
              <a:t>11/8/2022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3632F-4A90-4A2D-9731-9ADAF86519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678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A9597-787D-4A4E-A08C-2F4F459F2753}" type="datetimeFigureOut">
              <a:rPr lang="en-US" smtClean="0"/>
              <a:pPr/>
              <a:t>11/8/2022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7915E-8BAF-4DB5-8BE1-35DD7C1B4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5844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0728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/>
              <a:t>General tips: </a:t>
            </a:r>
          </a:p>
          <a:p>
            <a:pPr marL="0" marR="0" indent="0" algn="l" defTabSz="10728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/>
              <a:t>-Introduce yourself, present the human behind this presentation (depending on context: </a:t>
            </a:r>
            <a:r>
              <a:rPr lang="en-US" sz="1600" err="1"/>
              <a:t>eg</a:t>
            </a:r>
            <a:r>
              <a:rPr lang="en-US" sz="1600"/>
              <a:t> by your career and/or some private facts) </a:t>
            </a:r>
          </a:p>
          <a:p>
            <a:pPr marL="0" marR="0" indent="0" algn="l" defTabSz="10728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/>
              <a:t>-Make the presentation interactive: ask what people already know about the Faculty, or what their connection is ...</a:t>
            </a:r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177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1196975"/>
            <a:ext cx="12192000" cy="5661025"/>
          </a:xfrm>
        </p:spPr>
        <p:txBody>
          <a:bodyPr/>
          <a:lstStyle>
            <a:lvl1pPr>
              <a:defRPr baseline="-25000"/>
            </a:lvl1pPr>
          </a:lstStyle>
          <a:p>
            <a:endParaRPr lang="en-US"/>
          </a:p>
        </p:txBody>
      </p:sp>
      <p:sp>
        <p:nvSpPr>
          <p:cNvPr id="19" name="Spreker + datum">
            <a:extLst>
              <a:ext uri="{FF2B5EF4-FFF2-40B4-BE49-F238E27FC236}">
                <a16:creationId xmlns:a16="http://schemas.microsoft.com/office/drawing/2014/main" id="{22050EA1-CA9C-4396-8218-E69567FC45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5337" y="5589240"/>
            <a:ext cx="4652591" cy="487833"/>
          </a:xfrm>
          <a:solidFill>
            <a:schemeClr val="bg1">
              <a:lumMod val="85000"/>
            </a:schemeClr>
          </a:solidFill>
        </p:spPr>
        <p:txBody>
          <a:bodyPr tIns="180000">
            <a:normAutofit/>
          </a:bodyPr>
          <a:lstStyle>
            <a:lvl1pPr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Spreker + Datum</a:t>
            </a:r>
            <a:br>
              <a:rPr lang="nl-NL"/>
            </a:br>
            <a:endParaRPr lang="nl-NL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B010751-BA61-49BF-A388-64D88C63E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6" y="4293096"/>
            <a:ext cx="4652591" cy="1296144"/>
          </a:xfrm>
          <a:solidFill>
            <a:schemeClr val="bg1"/>
          </a:solidFill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3C1930B-82DE-4C71-BB08-517E65612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6" y="3826564"/>
            <a:ext cx="4652592" cy="466532"/>
          </a:xfrm>
          <a:solidFill>
            <a:schemeClr val="bg1"/>
          </a:solidFill>
        </p:spPr>
        <p:txBody>
          <a:bodyPr tIns="144000">
            <a:normAutofit/>
          </a:bodyPr>
          <a:lstStyle>
            <a:lvl1pPr marL="0" indent="0" algn="l">
              <a:buNone/>
              <a:defRPr sz="16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5" name="Faculty">
            <a:extLst>
              <a:ext uri="{FF2B5EF4-FFF2-40B4-BE49-F238E27FC236}">
                <a16:creationId xmlns:a16="http://schemas.microsoft.com/office/drawing/2014/main" id="{A0ABF4B5-8B4E-45D0-BFD3-0D0E2250F7E2}"/>
              </a:ext>
            </a:extLst>
          </p:cNvPr>
          <p:cNvSpPr txBox="1"/>
          <p:nvPr userDrawn="1"/>
        </p:nvSpPr>
        <p:spPr>
          <a:xfrm>
            <a:off x="734891" y="449050"/>
            <a:ext cx="3189124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endParaRPr lang="nl-NL" sz="120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nl-NL" sz="1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you would like to insert and then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16" name="Rectangle 1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2791363" y="4052182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5258401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Connector 24"/>
          <p:cNvCxnSpPr/>
          <p:nvPr userDrawn="1"/>
        </p:nvCxnSpPr>
        <p:spPr>
          <a:xfrm>
            <a:off x="12388482" y="5877272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 userDrawn="1"/>
        </p:nvGrpSpPr>
        <p:grpSpPr>
          <a:xfrm>
            <a:off x="12397928" y="2575937"/>
            <a:ext cx="288032" cy="276999"/>
            <a:chOff x="12492689" y="2721406"/>
            <a:chExt cx="288032" cy="276999"/>
          </a:xfrm>
        </p:grpSpPr>
        <p:sp>
          <p:nvSpPr>
            <p:cNvPr id="27" name="Rectangle 2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12396700" y="244712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5"/>
          <p:cNvSpPr txBox="1"/>
          <p:nvPr userDrawn="1"/>
        </p:nvSpPr>
        <p:spPr>
          <a:xfrm>
            <a:off x="12792744" y="249289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image and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Tools’.  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‘Arrange’ 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‘Send Backward’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2421465" y="4054051"/>
            <a:ext cx="288032" cy="276999"/>
            <a:chOff x="12492689" y="2721406"/>
            <a:chExt cx="288032" cy="276999"/>
          </a:xfrm>
        </p:grpSpPr>
        <p:sp>
          <p:nvSpPr>
            <p:cNvPr id="33" name="Rectangle 3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5" name="Straight Connector 34"/>
          <p:cNvCxnSpPr/>
          <p:nvPr userDrawn="1"/>
        </p:nvCxnSpPr>
        <p:spPr>
          <a:xfrm>
            <a:off x="12385533" y="397101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Titelpage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241200"/>
            <a:ext cx="3567811" cy="388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4752" y="3176220"/>
            <a:ext cx="1364177" cy="68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 userDrawn="1"/>
        </p:nvCxnSpPr>
        <p:spPr>
          <a:xfrm flipH="1" flipV="1">
            <a:off x="13681635" y="3384854"/>
            <a:ext cx="61736" cy="188161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 userDrawn="1"/>
        </p:nvSpPr>
        <p:spPr>
          <a:xfrm>
            <a:off x="623392" y="449050"/>
            <a:ext cx="358668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700">
                <a:solidFill>
                  <a:srgbClr val="000000"/>
                </a:solidFill>
              </a:rPr>
              <a:t>Faculty of Science</a:t>
            </a:r>
            <a:endParaRPr lang="en-US" sz="1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28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668">
          <p15:clr>
            <a:srgbClr val="FBAE40"/>
          </p15:clr>
        </p15:guide>
        <p15:guide id="9" pos="4567">
          <p15:clr>
            <a:srgbClr val="FBAE40"/>
          </p15:clr>
        </p15:guide>
        <p15:guide id="11" orient="horz" pos="3816" userDrawn="1">
          <p15:clr>
            <a:srgbClr val="FBAE40"/>
          </p15:clr>
        </p15:guide>
        <p15:guide id="12" orient="horz" pos="3528" userDrawn="1">
          <p15:clr>
            <a:srgbClr val="FBAE40"/>
          </p15:clr>
        </p15:guide>
        <p15:guide id="13" pos="501" userDrawn="1">
          <p15:clr>
            <a:srgbClr val="FBAE40"/>
          </p15:clr>
        </p15:guide>
        <p15:guide id="14" pos="3425" userDrawn="1">
          <p15:clr>
            <a:srgbClr val="FBAE40"/>
          </p15:clr>
        </p15:guide>
        <p15:guide id="15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800" y="1915200"/>
            <a:ext cx="11148649" cy="46170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1F7EDB-0AEE-417F-9CB5-243BC8B4D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" y="691200"/>
            <a:ext cx="11159196" cy="9361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4" name="TextBox 3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page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nl-NL" sz="9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nl-NL" sz="9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nl-NL" sz="1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0" name="Rectangle 1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23" name="Rectangle 2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26" name="Rectangle 2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29" name="Rectangle 2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2" name="Rectangle 3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044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800" y="1915200"/>
            <a:ext cx="6398773" cy="4630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 useBgFill="1">
        <p:nvSpPr>
          <p:cNvPr id="9" name="Chart Placeholder 8">
            <a:extLst>
              <a:ext uri="{FF2B5EF4-FFF2-40B4-BE49-F238E27FC236}">
                <a16:creationId xmlns:a16="http://schemas.microsoft.com/office/drawing/2014/main" id="{006DB82F-8DD8-4627-ADF9-B9C04CE52499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7104063" y="1898650"/>
            <a:ext cx="4545012" cy="4630738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/>
              <a:t>Click icon 
 to add </a:t>
            </a:r>
            <a:r>
              <a:rPr lang="nl-NL" err="1"/>
              <a:t>chart</a:t>
            </a:r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3FEB5E-4A4C-4FFF-87D9-D1B9FD8CE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" y="691200"/>
            <a:ext cx="11159196" cy="9361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9670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Picture Placeholder 9">
            <a:extLst>
              <a:ext uri="{FF2B5EF4-FFF2-40B4-BE49-F238E27FC236}">
                <a16:creationId xmlns:a16="http://schemas.microsoft.com/office/drawing/2014/main" id="{7D111C98-D5EF-4008-AE50-102F4F1993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362" y="0"/>
            <a:ext cx="5735638" cy="6858000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7" y="692696"/>
            <a:ext cx="5616576" cy="936103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7496B7-E71A-4615-93AC-7A3B3AB33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4" y="1916112"/>
            <a:ext cx="5616576" cy="42491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Box 4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text + 50% image 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Straight Connector 55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59" name="TextBox 58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you would like to insert and then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61" name="Rectangle 6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TextBox 63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66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" name="Straight Connector 66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75" name="Rectangle 7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1" name="Straight Connector 80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Box 83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TextBox 87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95" name="Rectangle 9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Group 96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98" name="Rectangle 97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101" name="Rectangle 10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oup 102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104" name="Rectangle 10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107" name="Rectangle 10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6172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5120">
          <p15:clr>
            <a:srgbClr val="FBAE40"/>
          </p15:clr>
        </p15:guide>
        <p15:guide id="4" pos="5423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406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0/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Picture Placeholder 9">
            <a:extLst>
              <a:ext uri="{FF2B5EF4-FFF2-40B4-BE49-F238E27FC236}">
                <a16:creationId xmlns:a16="http://schemas.microsoft.com/office/drawing/2014/main" id="{7D111C98-D5EF-4008-AE50-102F4F1993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16616" y="0"/>
            <a:ext cx="3475383" cy="6858000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692696"/>
            <a:ext cx="7992887" cy="936103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7496B7-E71A-4615-93AC-7A3B3AB33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3" y="1916112"/>
            <a:ext cx="7992887" cy="42491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Box 4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 text + 25% image 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Straight Connector 55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59" name="TextBox 58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you would like to insert and then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61" name="Rectangle 6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TextBox 63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66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" name="Straight Connector 66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70" name="Rectangle 6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2" name="Straight Connector 71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Straight Connector 73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76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TextBox 80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87" name="Group 86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88" name="Rectangle 87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91" name="Rectangle 9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94" name="Rectangle 9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6" name="Group 95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97" name="Rectangle 9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100" name="Rectangle 9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4239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13">
          <p15:clr>
            <a:srgbClr val="FBAE40"/>
          </p15:clr>
        </p15:guide>
        <p15:guide id="3" pos="548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slide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15" y="678869"/>
            <a:ext cx="11159196" cy="58989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 useBgFill="1">
        <p:nvSpPr>
          <p:cNvPr id="3" name="Picture Placeholder 2">
            <a:extLst>
              <a:ext uri="{FF2B5EF4-FFF2-40B4-BE49-F238E27FC236}">
                <a16:creationId xmlns:a16="http://schemas.microsoft.com/office/drawing/2014/main" id="{8DD10328-45F6-471F-834D-92E7E7ED225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1340768"/>
            <a:ext cx="12192000" cy="5517232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marL="0" indent="0" algn="ctr">
              <a:buNone/>
              <a:defRPr sz="3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Click icon 
 to add picture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+ Title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Straight Connector 60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64" name="TextBox 63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you would like to insert and then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66" name="Rectangle 6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Rectangle 67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TextBox 68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71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2" name="Straight Connector 71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75" name="Rectangle 7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82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4797152"/>
            <a:ext cx="8136904" cy="1368152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 useBgFill="1"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12192000" cy="6855555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marL="0" indent="0" algn="ctr">
              <a:buNone/>
              <a:defRPr sz="3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Click icon 
 to add picture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Dividerslide with picture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46" name="TextBox 45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you would like to insert and then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48" name="Rectangle 47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0" name="Rectangle 49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53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" name="Straight Connector 53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57" name="Rectangle 5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9" name="Straight Connector 58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0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eslide 2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6263" y="2355850"/>
            <a:ext cx="2395537" cy="2414588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 useBgFill="1">
        <p:nvSpPr>
          <p:cNvPr id="9" name="Picture Placeholder 7">
            <a:extLst>
              <a:ext uri="{FF2B5EF4-FFF2-40B4-BE49-F238E27FC236}">
                <a16:creationId xmlns:a16="http://schemas.microsoft.com/office/drawing/2014/main" id="{4769E892-37BD-4E39-8C67-8E1525991DF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21413" y="2364240"/>
            <a:ext cx="2416175" cy="2406198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5F43F37-6578-4009-AFA1-F16E909D77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461" y="2355850"/>
            <a:ext cx="2905539" cy="241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1825921-4BAC-4A30-9D68-5E3CC234D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2972" y="2355850"/>
            <a:ext cx="2905539" cy="241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Straight Connector 64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68" name="TextBox 67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you would like to insert and then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Group 68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70" name="Rectangle 6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Rectangle 71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3" name="TextBox 72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75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Straight Connector 75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79" name="Rectangle 7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1" name="Straight Connector 80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Straight Connector 100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TextBox 103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TextBox 107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114" name="Group 113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115" name="Rectangle 11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118" name="Rectangle 117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121" name="Rectangle 12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124" name="Rectangle 12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6" name="Group 125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127" name="Rectangle 12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351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5225">
          <p15:clr>
            <a:srgbClr val="FBAE40"/>
          </p15:clr>
        </p15:guide>
        <p15:guide id="8" pos="7255">
          <p15:clr>
            <a:srgbClr val="FBAE40"/>
          </p15:clr>
        </p15:guide>
        <p15:guide id="9" pos="2496">
          <p15:clr>
            <a:srgbClr val="FBAE40"/>
          </p15:clr>
        </p15:guide>
        <p15:guide id="10" pos="484">
          <p15:clr>
            <a:srgbClr val="FBAE40"/>
          </p15:clr>
        </p15:guide>
        <p15:guide id="13" pos="3919" userDrawn="1">
          <p15:clr>
            <a:srgbClr val="FBAE40"/>
          </p15:clr>
        </p15:guide>
        <p15:guide id="14" pos="5441" userDrawn="1">
          <p15:clr>
            <a:srgbClr val="FBAE40"/>
          </p15:clr>
        </p15:guide>
        <p15:guide id="15" pos="1872" userDrawn="1">
          <p15:clr>
            <a:srgbClr val="FBAE40"/>
          </p15:clr>
        </p15:guide>
        <p15:guide id="16" pos="363" userDrawn="1">
          <p15:clr>
            <a:srgbClr val="FBAE40"/>
          </p15:clr>
        </p15:guide>
        <p15:guide id="17" orient="horz" pos="1484" userDrawn="1">
          <p15:clr>
            <a:srgbClr val="FBAE40"/>
          </p15:clr>
        </p15:guide>
        <p15:guide id="18" orient="horz" pos="300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ma/Introductieslide 4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15" y="678869"/>
            <a:ext cx="11159196" cy="80591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690" y="1552801"/>
            <a:ext cx="2415600" cy="2431597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 useBgFill="1">
        <p:nvSpPr>
          <p:cNvPr id="9" name="Picture Placeholder 7">
            <a:extLst>
              <a:ext uri="{FF2B5EF4-FFF2-40B4-BE49-F238E27FC236}">
                <a16:creationId xmlns:a16="http://schemas.microsoft.com/office/drawing/2014/main" id="{4769E892-37BD-4E39-8C67-8E1525991DF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4200" y="1552801"/>
            <a:ext cx="2416175" cy="2431597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5F43F37-6578-4009-AFA1-F16E909D77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4221088"/>
            <a:ext cx="241617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1825921-4BAC-4A30-9D68-5E3CC234D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91625" y="4221088"/>
            <a:ext cx="241235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 useBgFill="1">
        <p:nvSpPr>
          <p:cNvPr id="10" name="Picture Placeholder 7">
            <a:extLst>
              <a:ext uri="{FF2B5EF4-FFF2-40B4-BE49-F238E27FC236}">
                <a16:creationId xmlns:a16="http://schemas.microsoft.com/office/drawing/2014/main" id="{35C5B6DC-BE5E-43A2-941D-79AA88A715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15178" y="1552801"/>
            <a:ext cx="2415600" cy="2431597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 useBgFill="1">
        <p:nvSpPr>
          <p:cNvPr id="13" name="Picture Placeholder 7">
            <a:extLst>
              <a:ext uri="{FF2B5EF4-FFF2-40B4-BE49-F238E27FC236}">
                <a16:creationId xmlns:a16="http://schemas.microsoft.com/office/drawing/2014/main" id="{282B1D46-10CA-47BE-8746-C599AF7EA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91625" y="1552801"/>
            <a:ext cx="2416175" cy="2431596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D248D55-288A-4EC0-AC4C-C8DA816AB3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50506" y="4221088"/>
            <a:ext cx="241617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A808D4E-A7D5-418F-9DB7-994EFE72ED2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5319" y="4221088"/>
            <a:ext cx="2416175" cy="23083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lang="en-US" sz="1800" i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9063" indent="-119063">
              <a:tabLst/>
              <a:defRPr sz="1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1" name="TextBox 80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2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82" name="TextBox 81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you would like to insert and then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3" name="Group 82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84" name="Rectangle 8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7" name="TextBox 86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89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0" name="Straight Connector 89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93" name="Rectangle 9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95" name="Straight Connector 94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Straight Connector 96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99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TextBox 103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110" name="Group 109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111" name="Rectangle 110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3" name="Group 112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114" name="Rectangle 11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Group 115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117" name="Rectangle 11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120" name="Rectangle 11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2" name="Group 121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123" name="Rectangle 12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4002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3">
          <p15:clr>
            <a:srgbClr val="FBAE40"/>
          </p15:clr>
        </p15:guide>
        <p15:guide id="7" pos="5301">
          <p15:clr>
            <a:srgbClr val="FBAE40"/>
          </p15:clr>
        </p15:guide>
        <p15:guide id="8" pos="7720">
          <p15:clr>
            <a:srgbClr val="FBAE40"/>
          </p15:clr>
        </p15:guide>
        <p15:guide id="9" pos="2883">
          <p15:clr>
            <a:srgbClr val="FBAE40"/>
          </p15:clr>
        </p15:guide>
        <p15:guide id="10" pos="484">
          <p15:clr>
            <a:srgbClr val="FBAE40"/>
          </p15:clr>
        </p15:guide>
        <p15:guide id="13" pos="3976" userDrawn="1">
          <p15:clr>
            <a:srgbClr val="FBAE40"/>
          </p15:clr>
        </p15:guide>
        <p15:guide id="14" pos="5790" userDrawn="1">
          <p15:clr>
            <a:srgbClr val="FBAE40"/>
          </p15:clr>
        </p15:guide>
        <p15:guide id="15" pos="2162" userDrawn="1">
          <p15:clr>
            <a:srgbClr val="FBAE40"/>
          </p15:clr>
        </p15:guide>
        <p15:guide id="16" orient="horz" pos="981" userDrawn="1">
          <p15:clr>
            <a:srgbClr val="FBAE40"/>
          </p15:clr>
        </p15:guide>
        <p15:guide id="17" orient="horz" pos="252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slide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15" y="678869"/>
            <a:ext cx="11159196" cy="80591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200" y="1552801"/>
            <a:ext cx="3495576" cy="4900535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 useBgFill="1">
        <p:nvSpPr>
          <p:cNvPr id="16" name="Picture Placeholder 7">
            <a:extLst>
              <a:ext uri="{FF2B5EF4-FFF2-40B4-BE49-F238E27FC236}">
                <a16:creationId xmlns:a16="http://schemas.microsoft.com/office/drawing/2014/main" id="{F3EBE767-6505-4CEF-AB07-52CB38903C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12224" y="1552801"/>
            <a:ext cx="3495576" cy="4900535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 useBgFill="1">
        <p:nvSpPr>
          <p:cNvPr id="17" name="Picture Placeholder 7">
            <a:extLst>
              <a:ext uri="{FF2B5EF4-FFF2-40B4-BE49-F238E27FC236}">
                <a16:creationId xmlns:a16="http://schemas.microsoft.com/office/drawing/2014/main" id="{D0EE3735-77D9-4126-9A30-0D4B6017D6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48212" y="1552801"/>
            <a:ext cx="3495576" cy="4900535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3x Image page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35" name="Rectangle 3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40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Straight Connector 40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44" name="Rectangle 4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6" name="Straight Connector 45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48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4" pos="363">
          <p15:clr>
            <a:srgbClr val="FBAE40"/>
          </p15:clr>
        </p15:guide>
        <p15:guide id="7" pos="5301">
          <p15:clr>
            <a:srgbClr val="FBAE40"/>
          </p15:clr>
        </p15:guide>
        <p15:guide id="8" pos="484">
          <p15:clr>
            <a:srgbClr val="FBAE40"/>
          </p15:clr>
        </p15:guide>
        <p15:guide id="9" orient="horz" pos="981">
          <p15:clr>
            <a:srgbClr val="FBAE40"/>
          </p15:clr>
        </p15:guide>
        <p15:guide id="10" orient="horz" pos="252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slid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D21EEC-E4A5-40DE-861A-A5D2970A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15" y="678869"/>
            <a:ext cx="11159196" cy="80591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 useBgFill="1">
        <p:nvSpPr>
          <p:cNvPr id="8" name="Picture Placeholder 7">
            <a:extLst>
              <a:ext uri="{FF2B5EF4-FFF2-40B4-BE49-F238E27FC236}">
                <a16:creationId xmlns:a16="http://schemas.microsoft.com/office/drawing/2014/main" id="{ED60D2CD-D95E-4DE8-81CF-F42051EAC35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9376" y="1530479"/>
            <a:ext cx="5151760" cy="4900535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 useBgFill="1">
        <p:nvSpPr>
          <p:cNvPr id="7" name="Picture Placeholder 7">
            <a:extLst>
              <a:ext uri="{FF2B5EF4-FFF2-40B4-BE49-F238E27FC236}">
                <a16:creationId xmlns:a16="http://schemas.microsoft.com/office/drawing/2014/main" id="{4685375D-185B-47C2-B347-B84257FEFA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28048" y="1520576"/>
            <a:ext cx="5151760" cy="4900535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Click icon 
 to add picture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6528048" y="-531440"/>
            <a:ext cx="566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2x Image page</a:t>
            </a:r>
            <a:endParaRPr lang="en-US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12288688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12360696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 userDrawn="1"/>
        </p:nvSpPr>
        <p:spPr>
          <a:xfrm>
            <a:off x="12792744" y="4766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image by deleting the existing image. Click on the icon that appears to insert an image.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752" y="1196752"/>
            <a:ext cx="381000" cy="381000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12804044" y="1814387"/>
            <a:ext cx="17821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picture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90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nl-NL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on </a:t>
            </a:r>
            <a:r>
              <a:rPr lang="nl-NL" sz="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‘Insert’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2409228" y="1873910"/>
            <a:ext cx="288032" cy="276999"/>
            <a:chOff x="12494133" y="2712391"/>
            <a:chExt cx="288032" cy="276999"/>
          </a:xfrm>
        </p:grpSpPr>
        <p:sp>
          <p:nvSpPr>
            <p:cNvPr id="33" name="Rectangle 3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494133" y="2712391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 userDrawn="1"/>
        </p:nvSpPr>
        <p:spPr>
          <a:xfrm>
            <a:off x="12415930" y="558809"/>
            <a:ext cx="252028" cy="252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2406311" y="54868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2791363" y="2502060"/>
            <a:ext cx="17281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or drag the image, go to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‘Drawing Tools'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click </a:t>
            </a:r>
            <a:r>
              <a:rPr lang="en-US" sz="1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'Crop'. </a:t>
            </a: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white rounds you can scale the image, with the black brackets you can scale the image frame.</a:t>
            </a:r>
          </a:p>
        </p:txBody>
      </p:sp>
      <p:pic>
        <p:nvPicPr>
          <p:cNvPr id="38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14" y="3708279"/>
            <a:ext cx="271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/>
          <p:cNvCxnSpPr/>
          <p:nvPr userDrawn="1"/>
        </p:nvCxnSpPr>
        <p:spPr>
          <a:xfrm>
            <a:off x="12388482" y="4327150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>
            <a:off x="12370968" y="170080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 userDrawn="1"/>
        </p:nvGrpSpPr>
        <p:grpSpPr>
          <a:xfrm>
            <a:off x="12421465" y="2503929"/>
            <a:ext cx="288032" cy="276999"/>
            <a:chOff x="12492689" y="2721406"/>
            <a:chExt cx="288032" cy="276999"/>
          </a:xfrm>
        </p:grpSpPr>
        <p:sp>
          <p:nvSpPr>
            <p:cNvPr id="42" name="Rectangle 4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4" name="Straight Connector 43"/>
          <p:cNvCxnSpPr/>
          <p:nvPr userDrawn="1"/>
        </p:nvCxnSpPr>
        <p:spPr>
          <a:xfrm>
            <a:off x="12385533" y="2420888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407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63">
          <p15:clr>
            <a:srgbClr val="FBAE40"/>
          </p15:clr>
        </p15:guide>
        <p15:guide id="7" pos="484">
          <p15:clr>
            <a:srgbClr val="FBAE40"/>
          </p15:clr>
        </p15:guide>
        <p15:guide id="8" orient="horz" pos="981">
          <p15:clr>
            <a:srgbClr val="FBAE40"/>
          </p15:clr>
        </p15:guide>
        <p15:guide id="9" orient="horz" pos="252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video (iMa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294" y="1668379"/>
            <a:ext cx="6430375" cy="4774256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89315" y="1710268"/>
            <a:ext cx="5606686" cy="44688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6302400" y="2006400"/>
            <a:ext cx="5505600" cy="2846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6302400" y="2006400"/>
            <a:ext cx="5505600" cy="28464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pic>
        <p:nvPicPr>
          <p:cNvPr id="9" name="Picture 8" descr="iMac.png">
            <a:extLst>
              <a:ext uri="{FF2B5EF4-FFF2-40B4-BE49-F238E27FC236}">
                <a16:creationId xmlns:a16="http://schemas.microsoft.com/office/drawing/2014/main" id="{C8FBE6D9-3C61-4A64-8829-1D01D752B6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294" y="1668379"/>
            <a:ext cx="6430375" cy="47742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D704BE-186B-4873-9F53-FB8893678272}"/>
              </a:ext>
            </a:extLst>
          </p:cNvPr>
          <p:cNvSpPr/>
          <p:nvPr userDrawn="1"/>
        </p:nvSpPr>
        <p:spPr>
          <a:xfrm>
            <a:off x="6302400" y="2006400"/>
            <a:ext cx="5505600" cy="2846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>
              <a:solidFill>
                <a:srgbClr val="FFFFFF"/>
              </a:solidFill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44" name="Rectangle 43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47" name="Rectangle 4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50" name="Rectangle 4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53" name="Rectangle 5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56" name="Rectangle 5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3986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video (iPad Landscap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Pad Mini H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309" y="2216721"/>
            <a:ext cx="6237171" cy="4110287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89315" y="1710268"/>
            <a:ext cx="5606685" cy="44688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Rectangle 6"/>
          <p:cNvSpPr/>
          <p:nvPr/>
        </p:nvSpPr>
        <p:spPr>
          <a:xfrm>
            <a:off x="6043200" y="2750400"/>
            <a:ext cx="4564800" cy="316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6043200" y="2750400"/>
            <a:ext cx="4564800" cy="316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pic>
        <p:nvPicPr>
          <p:cNvPr id="9" name="Picture 8" descr="iPad Mini H.png">
            <a:extLst>
              <a:ext uri="{FF2B5EF4-FFF2-40B4-BE49-F238E27FC236}">
                <a16:creationId xmlns:a16="http://schemas.microsoft.com/office/drawing/2014/main" id="{7213BA93-BA9D-4BEE-882B-0E3A8EBCEE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309" y="2216721"/>
            <a:ext cx="6237171" cy="41102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ECC6AD-546E-4DBB-BA2A-6D8A6B63E690}"/>
              </a:ext>
            </a:extLst>
          </p:cNvPr>
          <p:cNvSpPr/>
          <p:nvPr userDrawn="1"/>
        </p:nvSpPr>
        <p:spPr>
          <a:xfrm>
            <a:off x="6043200" y="2750400"/>
            <a:ext cx="4564800" cy="316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6" name="Rectangle 2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29" name="Rectangle 2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32" name="Rectangle 3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35" name="Rectangle 34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8" name="Rectangle 37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8862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video (iPa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pa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839026"/>
            <a:ext cx="4132447" cy="520692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89315" y="1710267"/>
            <a:ext cx="5606686" cy="44688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7681354" y="1507200"/>
            <a:ext cx="3249600" cy="384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7680176" y="1507200"/>
            <a:ext cx="3249600" cy="384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pic>
        <p:nvPicPr>
          <p:cNvPr id="10" name="Picture 9" descr="ipad.png">
            <a:extLst>
              <a:ext uri="{FF2B5EF4-FFF2-40B4-BE49-F238E27FC236}">
                <a16:creationId xmlns:a16="http://schemas.microsoft.com/office/drawing/2014/main" id="{72A91A83-7BEC-4DFC-9141-86C25E606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839026"/>
            <a:ext cx="4132447" cy="52069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B73CE4D-2F70-45E4-967A-9D739D4C3FC1}"/>
              </a:ext>
            </a:extLst>
          </p:cNvPr>
          <p:cNvSpPr/>
          <p:nvPr userDrawn="1"/>
        </p:nvSpPr>
        <p:spPr>
          <a:xfrm>
            <a:off x="7690730" y="1507200"/>
            <a:ext cx="3249600" cy="384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7" name="Rectangle 26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30" name="Rectangle 2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33" name="Rectangle 3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36" name="Rectangle 3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9" name="Rectangle 3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561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fiek br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E92C6-2ACF-4B38-86C3-6C298EE6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 useBgFill="1">
        <p:nvSpPr>
          <p:cNvPr id="4" name="Chart Placeholder 3">
            <a:extLst>
              <a:ext uri="{FF2B5EF4-FFF2-40B4-BE49-F238E27FC236}">
                <a16:creationId xmlns:a16="http://schemas.microsoft.com/office/drawing/2014/main" id="{5958EF81-0CFC-48FC-BE1D-A0A58BBF5B9A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479425" y="1898650"/>
            <a:ext cx="11269663" cy="4208463"/>
          </a:xfrm>
          <a:solidFill>
            <a:schemeClr val="accent1">
              <a:tint val="20000"/>
            </a:schemeClr>
          </a:solidFill>
        </p:spPr>
        <p:txBody>
          <a:bodyPr wrap="square" anchor="ctr"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nl-NL"/>
              <a:t>Click icon 
 to add </a:t>
            </a:r>
            <a:r>
              <a:rPr lang="nl-NL" err="1"/>
              <a:t>chart</a:t>
            </a:r>
            <a:endParaRPr lang="nl-NL"/>
          </a:p>
        </p:txBody>
      </p:sp>
      <p:sp>
        <p:nvSpPr>
          <p:cNvPr id="5" name="TextBox 4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0" name="Rectangle 1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23" name="Rectangle 2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26" name="Rectangle 2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29" name="Rectangle 2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2" name="Rectangle 3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63667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AF520-9086-466E-9B79-4326410D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B1BBC81D-6CE2-4F98-83D0-5B508AF7F554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488951" y="1898650"/>
            <a:ext cx="11260138" cy="42084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SmartArt graphic</a:t>
            </a:r>
            <a:endParaRPr lang="nl-NL"/>
          </a:p>
        </p:txBody>
      </p:sp>
      <p:sp>
        <p:nvSpPr>
          <p:cNvPr id="5" name="TextBox 4"/>
          <p:cNvSpPr txBox="1"/>
          <p:nvPr userDrawn="1"/>
        </p:nvSpPr>
        <p:spPr>
          <a:xfrm>
            <a:off x="-2508956" y="76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text levels</a:t>
            </a:r>
            <a:endParaRPr lang="en-US" sz="14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-2436948" y="404664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-2436948" y="2054386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62" t="15444" r="5868" b="19995"/>
          <a:stretch/>
        </p:blipFill>
        <p:spPr bwMode="auto">
          <a:xfrm>
            <a:off x="-2310934" y="1272882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-2409976" y="476672"/>
            <a:ext cx="213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UvA template has a number of pre-programmed text levels. Go to 'Home' and then to 'Paragraph' to easily switch between different levels</a:t>
            </a:r>
            <a:endParaRPr lang="en-US" sz="9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96800" y="1693275"/>
            <a:ext cx="108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Down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96888" y="1322862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Up</a:t>
            </a:r>
            <a:endParaRPr lang="en-US" sz="9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13612" r="47155" b="21827"/>
          <a:stretch/>
        </p:blipFill>
        <p:spPr bwMode="auto">
          <a:xfrm>
            <a:off x="-2310934" y="1628800"/>
            <a:ext cx="321174" cy="31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-2508956" y="2084657"/>
            <a:ext cx="1376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levels</a:t>
            </a:r>
            <a:endParaRPr lang="en-US" sz="1000" b="1">
              <a:solidFill>
                <a:srgbClr val="751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2166918" y="245342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Body text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-2169590" y="2723262"/>
            <a:ext cx="1854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Bullet (24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-2083419" y="3023105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180975">
              <a:buFont typeface="Arial" panose="020B0604020202020204" pitchFamily="34" charset="0"/>
              <a:buChar char="•"/>
            </a:pPr>
            <a:r>
              <a:rPr lang="nl-NL" sz="1000">
                <a:solidFill>
                  <a:srgbClr val="000000"/>
                </a:solidFill>
                <a:cs typeface="Arial" panose="020B0604020202020204" pitchFamily="34" charset="0"/>
              </a:rPr>
              <a:t>Sub Bullet (16 pt.)</a:t>
            </a:r>
            <a:endParaRPr 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-2083419" y="3329531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b="1">
                <a:solidFill>
                  <a:srgbClr val="751B68"/>
                </a:solidFill>
                <a:cs typeface="Arial" panose="020B0604020202020204" pitchFamily="34" charset="0"/>
              </a:rPr>
              <a:t>Title (24 pt)</a:t>
            </a:r>
            <a:endParaRPr lang="en-US" sz="1000" b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-2093659" y="3636326"/>
            <a:ext cx="1693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>
                <a:solidFill>
                  <a:srgbClr val="751B68"/>
                </a:solidFill>
                <a:cs typeface="Arial" panose="020B0604020202020204" pitchFamily="34" charset="0"/>
              </a:rPr>
              <a:t>Title (16 pt)</a:t>
            </a:r>
            <a:endParaRPr lang="en-US" sz="1000" i="1">
              <a:solidFill>
                <a:srgbClr val="751B68"/>
              </a:solidFill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-2425457" y="2431921"/>
            <a:ext cx="288032" cy="276999"/>
            <a:chOff x="12492689" y="2721406"/>
            <a:chExt cx="288032" cy="276999"/>
          </a:xfrm>
        </p:grpSpPr>
        <p:sp>
          <p:nvSpPr>
            <p:cNvPr id="20" name="Rectangle 19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-2426044" y="2725767"/>
            <a:ext cx="288032" cy="276999"/>
            <a:chOff x="12492689" y="2721406"/>
            <a:chExt cx="288032" cy="276999"/>
          </a:xfrm>
        </p:grpSpPr>
        <p:sp>
          <p:nvSpPr>
            <p:cNvPr id="23" name="Rectangle 22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-2425457" y="3023105"/>
            <a:ext cx="288032" cy="276999"/>
            <a:chOff x="12492689" y="2721406"/>
            <a:chExt cx="288032" cy="276999"/>
          </a:xfrm>
        </p:grpSpPr>
        <p:sp>
          <p:nvSpPr>
            <p:cNvPr id="26" name="Rectangle 25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>
            <a:off x="-2425457" y="3329531"/>
            <a:ext cx="288032" cy="276999"/>
            <a:chOff x="12492689" y="2721406"/>
            <a:chExt cx="288032" cy="276999"/>
          </a:xfrm>
        </p:grpSpPr>
        <p:sp>
          <p:nvSpPr>
            <p:cNvPr id="29" name="Rectangle 28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-2427768" y="3630519"/>
            <a:ext cx="288032" cy="276999"/>
            <a:chOff x="12492689" y="2721406"/>
            <a:chExt cx="288032" cy="276999"/>
          </a:xfrm>
        </p:grpSpPr>
        <p:sp>
          <p:nvSpPr>
            <p:cNvPr id="32" name="Rectangle 31"/>
            <p:cNvSpPr/>
            <p:nvPr/>
          </p:nvSpPr>
          <p:spPr>
            <a:xfrm>
              <a:off x="12507842" y="2721406"/>
              <a:ext cx="252028" cy="2520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492689" y="2721406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941825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315" y="678869"/>
            <a:ext cx="11159196" cy="9361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14" y="1908313"/>
            <a:ext cx="11148649" cy="4617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aculty">
            <a:extLst>
              <a:ext uri="{FF2B5EF4-FFF2-40B4-BE49-F238E27FC236}">
                <a16:creationId xmlns:a16="http://schemas.microsoft.com/office/drawing/2014/main" id="{E423983B-45D7-479C-8F2A-2239B10330E1}"/>
              </a:ext>
            </a:extLst>
          </p:cNvPr>
          <p:cNvSpPr txBox="1"/>
          <p:nvPr/>
        </p:nvSpPr>
        <p:spPr>
          <a:xfrm>
            <a:off x="557784" y="331646"/>
            <a:ext cx="3254732" cy="26161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endParaRPr lang="nl-NL" sz="105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0" y="194323"/>
            <a:ext cx="2520280" cy="27464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61392" y="331646"/>
            <a:ext cx="2557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>
                <a:solidFill>
                  <a:srgbClr val="000000"/>
                </a:solidFill>
              </a:rPr>
              <a:t>Faculty of Science</a:t>
            </a:r>
            <a:endParaRPr lang="en-US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4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2" r:id="rId1"/>
    <p:sldLayoutId id="2147485033" r:id="rId2"/>
    <p:sldLayoutId id="2147485034" r:id="rId3"/>
    <p:sldLayoutId id="2147485035" r:id="rId4"/>
    <p:sldLayoutId id="2147485036" r:id="rId5"/>
    <p:sldLayoutId id="2147485037" r:id="rId6"/>
    <p:sldLayoutId id="2147485038" r:id="rId7"/>
    <p:sldLayoutId id="2147485039" r:id="rId8"/>
    <p:sldLayoutId id="2147485040" r:id="rId9"/>
    <p:sldLayoutId id="2147485041" r:id="rId10"/>
    <p:sldLayoutId id="2147485042" r:id="rId11"/>
    <p:sldLayoutId id="2147485043" r:id="rId12"/>
    <p:sldLayoutId id="2147485044" r:id="rId13"/>
    <p:sldLayoutId id="2147485045" r:id="rId14"/>
    <p:sldLayoutId id="2147485046" r:id="rId15"/>
    <p:sldLayoutId id="2147485047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7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828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27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7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70000"/>
        </a:lnSpc>
        <a:spcBef>
          <a:spcPts val="1000"/>
        </a:spcBef>
        <a:buFont typeface="Arial" panose="020B0604020202020204" pitchFamily="34" charset="0"/>
        <a:buNone/>
        <a:defRPr sz="2400" i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02">
          <p15:clr>
            <a:srgbClr val="F26B43"/>
          </p15:clr>
        </p15:guide>
        <p15:guide id="8" pos="9775">
          <p15:clr>
            <a:srgbClr val="F26B43"/>
          </p15:clr>
        </p15:guide>
        <p15:guide id="11" orient="horz" pos="867">
          <p15:clr>
            <a:srgbClr val="F26B43"/>
          </p15:clr>
        </p15:guide>
        <p15:guide id="12" pos="581">
          <p15:clr>
            <a:srgbClr val="F26B43"/>
          </p15:clr>
        </p15:guide>
        <p15:guide id="13" pos="7401">
          <p15:clr>
            <a:srgbClr val="F26B43"/>
          </p15:clr>
        </p15:guide>
        <p15:guide id="14" orient="horz" pos="3847">
          <p15:clr>
            <a:srgbClr val="F26B43"/>
          </p15:clr>
        </p15:guide>
        <p15:guide id="15" orient="horz" pos="482">
          <p15:clr>
            <a:srgbClr val="F26B43"/>
          </p15:clr>
        </p15:guide>
        <p15:guide id="16" pos="3736">
          <p15:clr>
            <a:srgbClr val="F26B43"/>
          </p15:clr>
        </p15:guide>
        <p15:guide id="17" pos="3961">
          <p15:clr>
            <a:srgbClr val="F26B43"/>
          </p15:clr>
        </p15:guide>
        <p15:guide id="18" orient="horz" pos="2069">
          <p15:clr>
            <a:srgbClr val="F26B43"/>
          </p15:clr>
        </p15:guide>
        <p15:guide id="19" orient="horz" pos="2201">
          <p15:clr>
            <a:srgbClr val="F26B43"/>
          </p15:clr>
        </p15:guide>
        <p15:guide id="20" pos="2655">
          <p15:clr>
            <a:srgbClr val="F26B43"/>
          </p15:clr>
        </p15:guide>
        <p15:guide id="21" pos="2781">
          <p15:clr>
            <a:srgbClr val="F26B43"/>
          </p15:clr>
        </p15:guide>
        <p15:guide id="22" pos="4871">
          <p15:clr>
            <a:srgbClr val="F26B43"/>
          </p15:clr>
        </p15:guide>
        <p15:guide id="23" pos="5021">
          <p15:clr>
            <a:srgbClr val="F26B43"/>
          </p15:clr>
        </p15:guide>
        <p15:guide id="24" orient="horz" pos="1196" userDrawn="1">
          <p15:clr>
            <a:srgbClr val="F26B43"/>
          </p15:clr>
        </p15:guide>
        <p15:guide id="25" pos="307" userDrawn="1">
          <p15:clr>
            <a:srgbClr val="F26B43"/>
          </p15:clr>
        </p15:guide>
        <p15:guide id="26" pos="7331" userDrawn="1">
          <p15:clr>
            <a:srgbClr val="F26B43"/>
          </p15:clr>
        </p15:guide>
        <p15:guide id="27" orient="horz" pos="4113" userDrawn="1">
          <p15:clr>
            <a:srgbClr val="F26B43"/>
          </p15:clr>
        </p15:guide>
        <p15:guide id="28" orient="horz" pos="7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lc.uva.nl/en/article/iguideme/?faculty=53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lc.uva.nl/en/article/steam-inc/?faculty=53" TargetMode="External"/><Relationship Id="rId2" Type="http://schemas.openxmlformats.org/officeDocument/2006/relationships/hyperlink" Target="https://tlc.uva.nl/en/article/stem-cpdeuni/?faculty=53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lc.uva.nl/en/article/vision-virtual-interface-for-smart-interactions-online/?faculty=53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jdelijke aanduiding voor afbeelding 13"/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1" b="16131"/>
          <a:stretch>
            <a:fillRect/>
          </a:stretch>
        </p:blipFill>
        <p:spPr>
          <a:xfrm>
            <a:off x="0" y="1368152"/>
            <a:ext cx="12192000" cy="5517232"/>
          </a:xfrm>
        </p:spPr>
      </p:pic>
      <p:sp>
        <p:nvSpPr>
          <p:cNvPr id="4" name="Subtitle 3"/>
          <p:cNvSpPr txBox="1">
            <a:spLocks/>
          </p:cNvSpPr>
          <p:nvPr/>
        </p:nvSpPr>
        <p:spPr>
          <a:xfrm>
            <a:off x="795336" y="2780928"/>
            <a:ext cx="4652592" cy="2880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1600">
                <a:solidFill>
                  <a:schemeClr val="tx1"/>
                </a:solidFill>
                <a:effectLst/>
              </a:rPr>
              <a:t>Netherlands’s largest university</a:t>
            </a:r>
          </a:p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1600">
                <a:solidFill>
                  <a:schemeClr val="tx1"/>
                </a:solidFill>
                <a:effectLst/>
              </a:rPr>
              <a:t>Widest range of programmes</a:t>
            </a:r>
          </a:p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1600">
                <a:solidFill>
                  <a:schemeClr val="tx1"/>
                </a:solidFill>
                <a:effectLst/>
              </a:rPr>
              <a:t>30,000 students </a:t>
            </a:r>
            <a:br>
              <a:rPr lang="en-GB" sz="1600">
                <a:solidFill>
                  <a:schemeClr val="tx1"/>
                </a:solidFill>
                <a:effectLst/>
              </a:rPr>
            </a:br>
            <a:r>
              <a:rPr lang="en-GB" sz="1600">
                <a:solidFill>
                  <a:schemeClr val="tx1"/>
                </a:solidFill>
                <a:effectLst/>
              </a:rPr>
              <a:t>6,000 staff members</a:t>
            </a:r>
            <a:br>
              <a:rPr lang="en-GB" sz="1600">
                <a:solidFill>
                  <a:schemeClr val="tx1"/>
                </a:solidFill>
                <a:effectLst/>
              </a:rPr>
            </a:br>
            <a:r>
              <a:rPr lang="en-GB" sz="1600">
                <a:solidFill>
                  <a:schemeClr val="tx1"/>
                </a:solidFill>
                <a:effectLst/>
              </a:rPr>
              <a:t>3,000 PhD candidates</a:t>
            </a:r>
          </a:p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1600">
                <a:solidFill>
                  <a:schemeClr val="tx1"/>
                </a:solidFill>
                <a:effectLst/>
              </a:rPr>
              <a:t>Seven faculties</a:t>
            </a:r>
          </a:p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1600">
                <a:solidFill>
                  <a:schemeClr val="tx1"/>
                </a:solidFill>
                <a:effectLst/>
              </a:rPr>
              <a:t>Culture of curiosity</a:t>
            </a:r>
            <a:endParaRPr lang="en-US" sz="1600">
              <a:solidFill>
                <a:schemeClr val="tx1"/>
              </a:solidFill>
              <a:effectLst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95336" y="1988840"/>
            <a:ext cx="4652592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University of Amsterdam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0" y="1314276"/>
            <a:ext cx="12216680" cy="564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789286" y="4264351"/>
            <a:ext cx="4652591" cy="12241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200"/>
              <a:t>Blended Learning @</a:t>
            </a:r>
          </a:p>
          <a:p>
            <a:pPr>
              <a:lnSpc>
                <a:spcPct val="100000"/>
              </a:lnSpc>
            </a:pPr>
            <a:r>
              <a:rPr lang="en-US" sz="3200"/>
              <a:t>TLC Science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5761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D3EF-3EEE-4AC8-A8AA-614D0004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Blended learning, </a:t>
            </a:r>
            <a:r>
              <a:rPr lang="en-US" err="1"/>
              <a:t>doorlopend</a:t>
            </a:r>
            <a:r>
              <a:rPr lang="en-US"/>
              <a:t> </a:t>
            </a:r>
            <a:r>
              <a:rPr lang="en-US" err="1"/>
              <a:t>vanaf</a:t>
            </a:r>
            <a:r>
              <a:rPr lang="en-US"/>
              <a:t> Blend it &amp; Share it</a:t>
            </a: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DAB4D-2A8A-4B52-9DE1-C2D6AA740234}"/>
              </a:ext>
            </a:extLst>
          </p:cNvPr>
          <p:cNvSpPr txBox="1"/>
          <p:nvPr/>
        </p:nvSpPr>
        <p:spPr>
          <a:xfrm>
            <a:off x="695400" y="1700808"/>
            <a:ext cx="102971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/>
          </a:p>
          <a:p>
            <a:r>
              <a:rPr lang="en-US" b="1" err="1"/>
              <a:t>Zichtbare</a:t>
            </a:r>
            <a:r>
              <a:rPr lang="en-US" b="1"/>
              <a:t> </a:t>
            </a:r>
            <a:r>
              <a:rPr lang="en-US" b="1" err="1"/>
              <a:t>Leerlijnen</a:t>
            </a:r>
            <a:r>
              <a:rPr lang="en-US" b="1"/>
              <a:t>, </a:t>
            </a:r>
            <a:r>
              <a:rPr lang="en-US" b="1" err="1"/>
              <a:t>Zichtbare</a:t>
            </a:r>
            <a:r>
              <a:rPr lang="en-US" b="1"/>
              <a:t> </a:t>
            </a:r>
            <a:r>
              <a:rPr lang="en-US" b="1" err="1"/>
              <a:t>onderwijsvormen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</a:t>
            </a:r>
            <a:r>
              <a:rPr lang="en-US" b="1" err="1"/>
              <a:t>toetsing</a:t>
            </a:r>
            <a:endParaRPr lang="en-US" b="1"/>
          </a:p>
          <a:p>
            <a:r>
              <a:rPr lang="en-US"/>
              <a:t>https://tlc.uva.nl/en/article/visible-learning-trajectories-program-a-new-step-in-educational-innovation/?faculty=55</a:t>
            </a:r>
          </a:p>
          <a:p>
            <a:endParaRPr lang="en-US"/>
          </a:p>
          <a:p>
            <a:endParaRPr lang="en-US"/>
          </a:p>
          <a:p>
            <a:r>
              <a:rPr lang="en-US" b="1" err="1"/>
              <a:t>Sowiso</a:t>
            </a:r>
            <a:r>
              <a:rPr lang="en-US" b="1"/>
              <a:t> </a:t>
            </a:r>
            <a:r>
              <a:rPr lang="en-US" b="1" err="1"/>
              <a:t>statistiek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</a:t>
            </a:r>
            <a:r>
              <a:rPr lang="en-US" b="1" err="1"/>
              <a:t>wiskunde</a:t>
            </a:r>
            <a:endParaRPr lang="en-US" b="1"/>
          </a:p>
          <a:p>
            <a:r>
              <a:rPr lang="en-US"/>
              <a:t>https://uva.sowiso.nl/courses/home/en</a:t>
            </a:r>
          </a:p>
          <a:p>
            <a:r>
              <a:rPr lang="nl-NL"/>
              <a:t>https://tlc.uva.nl/en/article/sowiso-statistics/?faculty=53</a:t>
            </a:r>
          </a:p>
          <a:p>
            <a:endParaRPr lang="nl-NL"/>
          </a:p>
          <a:p>
            <a:endParaRPr lang="nl-NL"/>
          </a:p>
          <a:p>
            <a:r>
              <a:rPr lang="nl-NL" b="1" err="1"/>
              <a:t>LabBuddy</a:t>
            </a:r>
            <a:endParaRPr lang="nl-NL" b="1"/>
          </a:p>
          <a:p>
            <a:r>
              <a:rPr lang="nl-NL"/>
              <a:t>https://tlc.uva.nl/en/article-category/toolbox/?faculty=53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0510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D3EF-3EEE-4AC8-A8AA-614D0004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Projecten</a:t>
            </a: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DAB4D-2A8A-4B52-9DE1-C2D6AA740234}"/>
              </a:ext>
            </a:extLst>
          </p:cNvPr>
          <p:cNvSpPr txBox="1"/>
          <p:nvPr/>
        </p:nvSpPr>
        <p:spPr>
          <a:xfrm>
            <a:off x="618344" y="1272718"/>
            <a:ext cx="10297144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NL"/>
          </a:p>
          <a:p>
            <a:r>
              <a:rPr lang="nl-NL" b="1"/>
              <a:t>Zichtbare onderwijsvormen en toetsing (TLC </a:t>
            </a:r>
            <a:r>
              <a:rPr lang="nl-NL" b="1" err="1"/>
              <a:t>Science</a:t>
            </a:r>
            <a:r>
              <a:rPr lang="nl-NL" b="1"/>
              <a:t>)</a:t>
            </a:r>
            <a:endParaRPr lang="nl-NL" b="1">
              <a:cs typeface="Times New Roman"/>
            </a:endParaRPr>
          </a:p>
          <a:p>
            <a:r>
              <a:rPr lang="nl-NL"/>
              <a:t>https://tlc.uva.nl/en/article/visible-teaching-activities-and-assessment-project/?faculty=53</a:t>
            </a:r>
            <a:endParaRPr lang="nl-NL">
              <a:cs typeface="Times New Roman"/>
            </a:endParaRPr>
          </a:p>
          <a:p>
            <a:endParaRPr lang="nl-NL"/>
          </a:p>
          <a:p>
            <a:r>
              <a:rPr lang="nl-NL" b="1" err="1"/>
              <a:t>FeedbackGO</a:t>
            </a:r>
            <a:r>
              <a:rPr lang="nl-NL" b="1"/>
              <a:t> (SURF project)</a:t>
            </a:r>
            <a:endParaRPr lang="nl-NL" b="1">
              <a:cs typeface="Times New Roman"/>
            </a:endParaRPr>
          </a:p>
          <a:p>
            <a:r>
              <a:rPr lang="nl-NL"/>
              <a:t>https://www.feedbackgo.nl/</a:t>
            </a:r>
            <a:endParaRPr lang="nl-NL">
              <a:cs typeface="Times New Roman"/>
            </a:endParaRPr>
          </a:p>
          <a:p>
            <a:endParaRPr lang="nl-NL"/>
          </a:p>
          <a:p>
            <a:r>
              <a:rPr lang="nl-NL" b="1" err="1"/>
              <a:t>IguideME</a:t>
            </a:r>
            <a:r>
              <a:rPr lang="nl-NL" b="1"/>
              <a:t> (Comenius Teaching Fellow)</a:t>
            </a:r>
            <a:endParaRPr lang="nl-NL" b="1">
              <a:cs typeface="Times New Roman"/>
            </a:endParaRPr>
          </a:p>
          <a:p>
            <a:r>
              <a:rPr lang="nl-NL">
                <a:hlinkClick r:id="rId2"/>
              </a:rPr>
              <a:t>https://tlc.uva.nl/en/article/iguideme/?faculty=53</a:t>
            </a:r>
            <a:endParaRPr lang="nl-NL">
              <a:cs typeface="Times New Roman"/>
              <a:hlinkClick r:id="rId2"/>
            </a:endParaRPr>
          </a:p>
          <a:p>
            <a:endParaRPr lang="nl-NL">
              <a:cs typeface="Times New Roman"/>
            </a:endParaRPr>
          </a:p>
          <a:p>
            <a:endParaRPr lang="nl-NL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950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D3EF-3EEE-4AC8-A8AA-614D0004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EU </a:t>
            </a:r>
            <a:r>
              <a:rPr lang="en-US" err="1"/>
              <a:t>Projecten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DAB4D-2A8A-4B52-9DE1-C2D6AA740234}"/>
              </a:ext>
            </a:extLst>
          </p:cNvPr>
          <p:cNvSpPr txBox="1"/>
          <p:nvPr/>
        </p:nvSpPr>
        <p:spPr>
          <a:xfrm>
            <a:off x="618344" y="1272718"/>
            <a:ext cx="10297144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NL"/>
          </a:p>
          <a:p>
            <a:endParaRPr lang="nl-NL">
              <a:cs typeface="Times New Roman"/>
            </a:endParaRPr>
          </a:p>
          <a:p>
            <a:r>
              <a:rPr lang="nl-NL" b="1" err="1">
                <a:cs typeface="Times New Roman"/>
              </a:rPr>
              <a:t>STEM-CPD@EUni</a:t>
            </a:r>
            <a:r>
              <a:rPr lang="nl-NL" b="1">
                <a:cs typeface="Times New Roman"/>
              </a:rPr>
              <a:t> (docentprofessionalisering </a:t>
            </a:r>
            <a:r>
              <a:rPr lang="nl-NL" b="1" err="1">
                <a:cs typeface="Times New Roman"/>
              </a:rPr>
              <a:t>bottom</a:t>
            </a:r>
            <a:r>
              <a:rPr lang="nl-NL" b="1">
                <a:cs typeface="Times New Roman"/>
              </a:rPr>
              <a:t> up)</a:t>
            </a:r>
            <a:br>
              <a:rPr lang="nl-NL">
                <a:cs typeface="Times New Roman"/>
              </a:rPr>
            </a:br>
            <a:r>
              <a:rPr lang="nl-NL">
                <a:ea typeface="+mn-lt"/>
                <a:cs typeface="+mn-lt"/>
                <a:hlinkClick r:id="rId2"/>
              </a:rPr>
              <a:t>https://tlc.uva.nl/en/article/stem-cpdeuni/?faculty=53</a:t>
            </a:r>
            <a:endParaRPr lang="nl-NL">
              <a:ea typeface="+mn-lt"/>
              <a:cs typeface="+mn-lt"/>
            </a:endParaRPr>
          </a:p>
          <a:p>
            <a:endParaRPr lang="nl-NL">
              <a:cs typeface="Times New Roman"/>
            </a:endParaRPr>
          </a:p>
          <a:p>
            <a:r>
              <a:rPr lang="nl-NL" b="1">
                <a:cs typeface="Times New Roman"/>
              </a:rPr>
              <a:t>STEAM Inc.  </a:t>
            </a:r>
            <a:br>
              <a:rPr lang="nl-NL">
                <a:cs typeface="Times New Roman"/>
              </a:rPr>
            </a:br>
            <a:r>
              <a:rPr lang="nl-NL">
                <a:ea typeface="+mn-lt"/>
                <a:cs typeface="+mn-lt"/>
                <a:hlinkClick r:id="rId3"/>
              </a:rPr>
              <a:t>https://tlc.uva.nl/en/article/steam-inc/?faculty=53</a:t>
            </a:r>
            <a:endParaRPr lang="nl-NL">
              <a:ea typeface="+mn-lt"/>
              <a:cs typeface="+mn-lt"/>
            </a:endParaRPr>
          </a:p>
          <a:p>
            <a:endParaRPr lang="nl-NL">
              <a:cs typeface="Times New Roman"/>
            </a:endParaRPr>
          </a:p>
          <a:p>
            <a:r>
              <a:rPr lang="nl-NL" b="1">
                <a:cs typeface="Times New Roman"/>
              </a:rPr>
              <a:t>VISION (bots)</a:t>
            </a:r>
            <a:br>
              <a:rPr lang="nl-NL">
                <a:cs typeface="Times New Roman"/>
              </a:rPr>
            </a:br>
            <a:r>
              <a:rPr lang="nl-NL">
                <a:ea typeface="+mn-lt"/>
                <a:cs typeface="+mn-lt"/>
                <a:hlinkClick r:id="rId4"/>
              </a:rPr>
              <a:t>https://tlc.uva.nl/en/article/vision-virtual-interface-for-smart-interactions-online/?faculty=53</a:t>
            </a:r>
            <a:endParaRPr lang="nl-NL">
              <a:ea typeface="+mn-lt"/>
              <a:cs typeface="+mn-lt"/>
            </a:endParaRPr>
          </a:p>
          <a:p>
            <a:endParaRPr lang="nl-NL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4727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D3EF-3EEE-4AC8-A8AA-614D0004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Docentprofessionalisering</a:t>
            </a: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DAB4D-2A8A-4B52-9DE1-C2D6AA740234}"/>
              </a:ext>
            </a:extLst>
          </p:cNvPr>
          <p:cNvSpPr txBox="1"/>
          <p:nvPr/>
        </p:nvSpPr>
        <p:spPr>
          <a:xfrm>
            <a:off x="695400" y="1700808"/>
            <a:ext cx="102971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/>
          </a:p>
          <a:p>
            <a:r>
              <a:rPr lang="nl-NL" b="1"/>
              <a:t>Module 10 Online teaching</a:t>
            </a:r>
          </a:p>
          <a:p>
            <a:r>
              <a:rPr lang="nl-NL"/>
              <a:t>https://tlc.uva.nl/en/article/module-10-online-teaching/?faculty=53</a:t>
            </a:r>
          </a:p>
          <a:p>
            <a:endParaRPr lang="nl-NL"/>
          </a:p>
          <a:p>
            <a:endParaRPr lang="nl-NL"/>
          </a:p>
          <a:p>
            <a:r>
              <a:rPr lang="nl-NL" b="1"/>
              <a:t>In BKO</a:t>
            </a:r>
          </a:p>
          <a:p>
            <a:r>
              <a:rPr lang="nl-NL"/>
              <a:t>Workshop </a:t>
            </a:r>
          </a:p>
          <a:p>
            <a:r>
              <a:rPr lang="nl-NL"/>
              <a:t>-</a:t>
            </a:r>
            <a:r>
              <a:rPr lang="nl-NL" err="1"/>
              <a:t>Blended</a:t>
            </a:r>
            <a:r>
              <a:rPr lang="nl-NL"/>
              <a:t> </a:t>
            </a:r>
            <a:r>
              <a:rPr lang="nl-NL" err="1"/>
              <a:t>learning</a:t>
            </a:r>
            <a:endParaRPr lang="nl-NL"/>
          </a:p>
          <a:p>
            <a:r>
              <a:rPr lang="nl-NL"/>
              <a:t>-Digitale toetsing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39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D3EF-3EEE-4AC8-A8AA-614D0004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FNWI </a:t>
            </a:r>
            <a:r>
              <a:rPr lang="en-US" err="1"/>
              <a:t>gefinancierde</a:t>
            </a:r>
            <a:r>
              <a:rPr lang="en-US"/>
              <a:t> tools</a:t>
            </a: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DAB4D-2A8A-4B52-9DE1-C2D6AA740234}"/>
              </a:ext>
            </a:extLst>
          </p:cNvPr>
          <p:cNvSpPr txBox="1"/>
          <p:nvPr/>
        </p:nvSpPr>
        <p:spPr>
          <a:xfrm>
            <a:off x="695400" y="1700808"/>
            <a:ext cx="102971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b="1"/>
          </a:p>
          <a:p>
            <a:r>
              <a:rPr lang="nl-NL" b="1" err="1"/>
              <a:t>Ejournal</a:t>
            </a:r>
            <a:endParaRPr lang="nl-NL" b="1"/>
          </a:p>
          <a:p>
            <a:endParaRPr lang="nl-NL" b="1"/>
          </a:p>
          <a:p>
            <a:r>
              <a:rPr lang="nl-NL" b="1" err="1"/>
              <a:t>Academic</a:t>
            </a:r>
            <a:r>
              <a:rPr lang="nl-NL" b="1"/>
              <a:t> </a:t>
            </a:r>
            <a:r>
              <a:rPr lang="nl-NL" b="1" err="1"/>
              <a:t>Writing</a:t>
            </a:r>
            <a:r>
              <a:rPr lang="nl-NL" b="1"/>
              <a:t> Assistant</a:t>
            </a:r>
          </a:p>
          <a:p>
            <a:endParaRPr lang="nl-NL"/>
          </a:p>
          <a:p>
            <a:r>
              <a:rPr lang="nl-NL" b="1" err="1"/>
              <a:t>Codegrade</a:t>
            </a:r>
            <a:endParaRPr lang="nl-NL" b="1"/>
          </a:p>
          <a:p>
            <a:endParaRPr lang="nl-NL"/>
          </a:p>
          <a:p>
            <a:r>
              <a:rPr lang="nl-NL" b="1" err="1"/>
              <a:t>LabBuddy</a:t>
            </a:r>
            <a:endParaRPr lang="nl-NL" b="1"/>
          </a:p>
          <a:p>
            <a:endParaRPr lang="nl-NL"/>
          </a:p>
          <a:p>
            <a:r>
              <a:rPr lang="nl-NL"/>
              <a:t>Zie: https://tlc.uva.nl/en/article-category/toolbox/?faculty=53</a:t>
            </a:r>
          </a:p>
          <a:p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660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D3EF-3EEE-4AC8-A8AA-614D0004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</a:t>
            </a:r>
            <a:r>
              <a:rPr lang="en-US" err="1"/>
              <a:t>uitleen</a:t>
            </a: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DAB4D-2A8A-4B52-9DE1-C2D6AA740234}"/>
              </a:ext>
            </a:extLst>
          </p:cNvPr>
          <p:cNvSpPr txBox="1"/>
          <p:nvPr/>
        </p:nvSpPr>
        <p:spPr>
          <a:xfrm>
            <a:off x="695400" y="1700808"/>
            <a:ext cx="10297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b="1"/>
          </a:p>
          <a:p>
            <a:r>
              <a:rPr lang="nl-NL" b="1" err="1"/>
              <a:t>Ipads</a:t>
            </a:r>
            <a:r>
              <a:rPr lang="nl-NL" b="1"/>
              <a:t>/ </a:t>
            </a:r>
            <a:r>
              <a:rPr lang="nl-NL" b="1" err="1"/>
              <a:t>wacoms</a:t>
            </a:r>
            <a:r>
              <a:rPr lang="nl-NL" b="1"/>
              <a:t> </a:t>
            </a:r>
            <a:r>
              <a:rPr lang="en-US" b="1" err="1"/>
              <a:t>voor</a:t>
            </a:r>
            <a:r>
              <a:rPr lang="en-US" b="1"/>
              <a:t> </a:t>
            </a:r>
            <a:r>
              <a:rPr lang="en-US" b="1" err="1"/>
              <a:t>krijtloos</a:t>
            </a:r>
            <a:r>
              <a:rPr lang="en-US" b="1"/>
              <a:t> onderwijs</a:t>
            </a:r>
            <a:endParaRPr lang="nl-NL" b="1"/>
          </a:p>
          <a:p>
            <a:r>
              <a:rPr lang="nl-NL"/>
              <a:t>https://tlc.uva.nl/en/article/chalkless-lectures/?faculty=53</a:t>
            </a:r>
          </a:p>
          <a:p>
            <a:endParaRPr lang="nl-NL"/>
          </a:p>
          <a:p>
            <a:r>
              <a:rPr lang="nl-NL" b="1" err="1"/>
              <a:t>Brio’s</a:t>
            </a:r>
            <a:r>
              <a:rPr lang="nl-NL" b="1"/>
              <a:t>/ uilen voor hybride onderwijs</a:t>
            </a:r>
          </a:p>
          <a:p>
            <a:endParaRPr lang="nl-NL" b="1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931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D3EF-3EEE-4AC8-A8AA-614D0004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Videostudio</a:t>
            </a:r>
            <a:r>
              <a:rPr lang="en-US"/>
              <a:t> TLC Science</a:t>
            </a: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DAB4D-2A8A-4B52-9DE1-C2D6AA740234}"/>
              </a:ext>
            </a:extLst>
          </p:cNvPr>
          <p:cNvSpPr txBox="1"/>
          <p:nvPr/>
        </p:nvSpPr>
        <p:spPr>
          <a:xfrm>
            <a:off x="695400" y="1700808"/>
            <a:ext cx="10297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b="1"/>
          </a:p>
          <a:p>
            <a:r>
              <a:rPr lang="nl-NL" b="1"/>
              <a:t>https://tlc.uva.nl/en/article/video-studio-tlc/?faculty=53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13407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ISPRING_RESOURCE_PATHS_HASH_PRESENTER" val="42456d2f5f5351937ece8a3df1ccd7879d1118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171947954906897"/>
</p:tagLst>
</file>

<file path=ppt/theme/theme1.xml><?xml version="1.0" encoding="utf-8"?>
<a:theme xmlns:a="http://schemas.openxmlformats.org/drawingml/2006/main" name="1_blank">
  <a:themeElements>
    <a:clrScheme name="UvA">
      <a:dk1>
        <a:srgbClr val="000000"/>
      </a:dk1>
      <a:lt1>
        <a:srgbClr val="FFFFFF"/>
      </a:lt1>
      <a:dk2>
        <a:srgbClr val="1F1D21"/>
      </a:dk2>
      <a:lt2>
        <a:srgbClr val="FFFFFF"/>
      </a:lt2>
      <a:accent1>
        <a:srgbClr val="751B68"/>
      </a:accent1>
      <a:accent2>
        <a:srgbClr val="BEB511"/>
      </a:accent2>
      <a:accent3>
        <a:srgbClr val="90003E"/>
      </a:accent3>
      <a:accent4>
        <a:srgbClr val="257835"/>
      </a:accent4>
      <a:accent5>
        <a:srgbClr val="004E92"/>
      </a:accent5>
      <a:accent6>
        <a:srgbClr val="E98300"/>
      </a:accent6>
      <a:hlink>
        <a:srgbClr val="009CDD"/>
      </a:hlink>
      <a:folHlink>
        <a:srgbClr val="954F72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C320AE6F-90B4-4125-A65F-D68B28BE3E91}" vid="{F76EC411-5263-4E01-8EF3-9F95488A74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408f42-c364-44f6-92eb-48b498dc8b58" xsi:nil="true"/>
    <lcf76f155ced4ddcb4097134ff3c332f xmlns="1ccf920d-4c17-4791-82e8-181c53bec22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B4B028EF733443822E1F6D735459B0" ma:contentTypeVersion="14" ma:contentTypeDescription="Een nieuw document maken." ma:contentTypeScope="" ma:versionID="f1aa49e5745cbfa1ee706adb0489abf2">
  <xsd:schema xmlns:xsd="http://www.w3.org/2001/XMLSchema" xmlns:xs="http://www.w3.org/2001/XMLSchema" xmlns:p="http://schemas.microsoft.com/office/2006/metadata/properties" xmlns:ns2="1ccf920d-4c17-4791-82e8-181c53bec220" xmlns:ns3="29408f42-c364-44f6-92eb-48b498dc8b58" targetNamespace="http://schemas.microsoft.com/office/2006/metadata/properties" ma:root="true" ma:fieldsID="46280731b8191bca719ff70986365f39" ns2:_="" ns3:_="">
    <xsd:import namespace="1ccf920d-4c17-4791-82e8-181c53bec220"/>
    <xsd:import namespace="29408f42-c364-44f6-92eb-48b498dc8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cf920d-4c17-4791-82e8-181c53bec2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9b6ca76-abda-4f5c-bf70-6374a71c10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408f42-c364-44f6-92eb-48b498dc8b5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ff2a7cb-79ed-4271-b46f-4e9060c3312a}" ma:internalName="TaxCatchAll" ma:showField="CatchAllData" ma:web="29408f42-c364-44f6-92eb-48b498dc8b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40B4EE-7306-4015-AD25-B4E5484321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DA0326-C6F9-40A3-894F-6061EE46E132}">
  <ds:schemaRefs>
    <ds:schemaRef ds:uri="1ccf920d-4c17-4791-82e8-181c53bec220"/>
    <ds:schemaRef ds:uri="29408f42-c364-44f6-92eb-48b498dc8b58"/>
    <ds:schemaRef ds:uri="62260777-03a2-4acd-8b7f-b7cc27a56620"/>
    <ds:schemaRef ds:uri="f2760952-b3bb-408f-ace6-eb1e07642b8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7070753-53EA-4345-9E2B-DB743766B880}">
  <ds:schemaRefs>
    <ds:schemaRef ds:uri="1ccf920d-4c17-4791-82e8-181c53bec220"/>
    <ds:schemaRef ds:uri="29408f42-c364-44f6-92eb-48b498dc8b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1_blank</vt:lpstr>
      <vt:lpstr>PowerPoint Presentation</vt:lpstr>
      <vt:lpstr>Blended learning, doorlopend vanaf Blend it &amp; Share it</vt:lpstr>
      <vt:lpstr>Projecten</vt:lpstr>
      <vt:lpstr>EU Projecten</vt:lpstr>
      <vt:lpstr>Docentprofessionalisering</vt:lpstr>
      <vt:lpstr>FNWI gefinancierde tools</vt:lpstr>
      <vt:lpstr>Hardware uitleen</vt:lpstr>
      <vt:lpstr>Videostudio TLC Science</vt:lpstr>
    </vt:vector>
  </TitlesOfParts>
  <Manager>Chevelie Vermaning</Manager>
  <Company>Universiteit van Amsterdam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Klik hier om een titel in te voegen</dc:title>
  <dc:creator>Vermaning, Chevelie</dc:creator>
  <dc:description>Deze invoegtoepassing bevat additionele hulpmiddelen voor UvA presentaties. _x000d_
version: 0.1- 2018 MAART, revision: 1340_x000d_
Last save date: 8-3-2018 12:52:14, last saved by: Martin Drenth</dc:description>
  <cp:revision>1</cp:revision>
  <dcterms:created xsi:type="dcterms:W3CDTF">2018-09-13T12:16:30Z</dcterms:created>
  <dcterms:modified xsi:type="dcterms:W3CDTF">2022-11-08T13:39:46Z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ustomerId">
    <vt:lpwstr>uva</vt:lpwstr>
  </property>
  <property fmtid="{D5CDD505-2E9C-101B-9397-08002B2CF9AE}" pid="3" name="TemplateId">
    <vt:lpwstr>637171947939530253</vt:lpwstr>
  </property>
  <property fmtid="{D5CDD505-2E9C-101B-9397-08002B2CF9AE}" pid="4" name="UserProfileId">
    <vt:lpwstr>637582326080191657</vt:lpwstr>
  </property>
  <property fmtid="{D5CDD505-2E9C-101B-9397-08002B2CF9AE}" pid="5" name="ContentTypeId">
    <vt:lpwstr>0x01010052B4B028EF733443822E1F6D735459B0</vt:lpwstr>
  </property>
  <property fmtid="{D5CDD505-2E9C-101B-9397-08002B2CF9AE}" pid="6" name="MediaServiceImageTags">
    <vt:lpwstr/>
  </property>
</Properties>
</file>