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90ca6ad8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90ca6ad8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e84b0e110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e84b0e110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e84b0e11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e84b0e11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e84b0e110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e84b0e110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e84b0e110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e84b0e110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d49756e14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d49756e14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d49756e14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d49756e14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e84b0e110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e84b0e110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e84b0e110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e84b0e110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2.jpg"/><Relationship Id="rId5" Type="http://schemas.openxmlformats.org/officeDocument/2006/relationships/image" Target="../media/image1.jpg"/><Relationship Id="rId6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Taakgroep PR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(Babette), Parcival, Kjeld, Dimitry en Femke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creen Shot 2016-10-18 at 00.49.48.png" id="56" name="Google Shape;5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1372" y="196396"/>
            <a:ext cx="916500" cy="67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Het plan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Standaard dossiers: FNWIKI</a:t>
            </a:r>
            <a:b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</a:b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Vandaag: Lopende dossiers &amp; inside tips 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Afdeling communicatie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Informeel contact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Docent van het jaar verkiezing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Mail to all-advies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Eigen acties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Het begin 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pic>
        <p:nvPicPr>
          <p:cNvPr descr="Screen Shot 2016-10-18 at 00.49.48.png" id="63" name="Google Shape;6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1372" y="196396"/>
            <a:ext cx="916500" cy="67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Afdeling communicatie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Belangrijke gesprekspartner</a:t>
            </a:r>
            <a:b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</a:b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Weten alles </a:t>
            </a:r>
            <a:b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</a:b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=/= bureau communicatie</a:t>
            </a:r>
            <a:b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</a:b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Denken graag mee, maar hebben eigen insteek</a:t>
            </a:r>
            <a:b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</a:b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pic>
        <p:nvPicPr>
          <p:cNvPr descr="Screen Shot 2016-10-18 at 00.49.48.png" id="70" name="Google Shape;7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1372" y="196396"/>
            <a:ext cx="916500" cy="67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01450" y="3438445"/>
            <a:ext cx="1241125" cy="166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01450" y="1741449"/>
            <a:ext cx="1241125" cy="1660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01451" y="0"/>
            <a:ext cx="1368625" cy="1822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Informeel contact</a:t>
            </a:r>
            <a:endParaRPr/>
          </a:p>
        </p:txBody>
      </p:sp>
      <p:sp>
        <p:nvSpPr>
          <p:cNvPr id="79" name="Google Shape;79;p16"/>
          <p:cNvSpPr txBox="1"/>
          <p:nvPr>
            <p:ph idx="1" type="body"/>
          </p:nvPr>
        </p:nvSpPr>
        <p:spPr>
          <a:xfrm>
            <a:off x="276150" y="11613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Een keer per week in de hal en een keer per week bij een vereniging</a:t>
            </a:r>
            <a:b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</a:b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Praat-met-de-Raad-borrels, maandelijks na de tentamens</a:t>
            </a:r>
            <a:b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</a:b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Mail-afspraken</a:t>
            </a:r>
            <a:b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</a:b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Open deur-beleid															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Doe eens gek en spreek een student (Is heel eng, ze hebben schurft enzo!)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pic>
        <p:nvPicPr>
          <p:cNvPr descr="Screen Shot 2016-10-18 at 00.49.48.png" id="80" name="Google Shape;8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1372" y="196396"/>
            <a:ext cx="916500" cy="67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Docent van het Jaar</a:t>
            </a:r>
            <a:endParaRPr/>
          </a:p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Dit jaar voor het eerst georganiseerd door BC, was waardeloos </a:t>
            </a:r>
            <a:b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</a:b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 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Manier om docenten waardering te geven									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Je hoeft hier eigenlijk niks mee te doen, maar ze hebben je hulp wel hard nodig qua promotie.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pic>
        <p:nvPicPr>
          <p:cNvPr descr="Screen Shot 2016-10-18 at 00.49.48.png" id="87" name="Google Shape;8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1372" y="196396"/>
            <a:ext cx="916500" cy="67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Mail to all</a:t>
            </a:r>
            <a:endParaRPr/>
          </a:p>
        </p:txBody>
      </p:sp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Toezegging hebben we gekregen, joepie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Afspraken opgesteld, komt in de fnwiki te staan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pic>
        <p:nvPicPr>
          <p:cNvPr descr="Screen Shot 2016-10-18 at 00.49.48.png" id="94" name="Google Shape;9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1372" y="196396"/>
            <a:ext cx="916500" cy="67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Decaanuurtje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Was eerst een dossier van inspraak, werkte niet in dat format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Nieuw idee bedacht, soort van forum ala betabreak waarin het publiek vragen kan stellen aan Peter over een spelend onderwerp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Eventueel kunnen de FSR en andere betrokkenen dan aanschuiven.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Voorgesteld aan Peter, die leek het een leuk idee.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Volgend jaar is de pilot, die wordt dan door jullie uitgevoerd.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pic>
        <p:nvPicPr>
          <p:cNvPr descr="Screen Shot 2016-10-18 at 00.49.48.png" id="101" name="Google Shape;10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1372" y="196396"/>
            <a:ext cx="916500" cy="67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Eigen acties</a:t>
            </a:r>
            <a:endParaRPr/>
          </a:p>
        </p:txBody>
      </p:sp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Nieuwjaarsenquête 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Middelen WSV 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Over het algemeen: 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Maak een mooi bord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Zorg voor een leuke aankleding (er is budget voor)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Check budget wel eerst met je penno</a:t>
            </a:r>
            <a:endParaRPr b="1" i="1" u="sng">
              <a:solidFill>
                <a:srgbClr val="FF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Facebook promotie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Boek de hal (tenzij je er niet wilt staan)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Als je iets van studenten wilt, geef ze (vegan &amp; glutenvrije) koekjes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pic>
        <p:nvPicPr>
          <p:cNvPr descr="Screen Shot 2016-10-18 at 00.49.48.png" id="108" name="Google Shape;10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1372" y="196396"/>
            <a:ext cx="916500" cy="67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Het begin</a:t>
            </a:r>
            <a:endParaRPr/>
          </a:p>
        </p:txBody>
      </p:sp>
      <p:sp>
        <p:nvSpPr>
          <p:cNvPr id="114" name="Google Shape;114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TDL afspraken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Beleidsplan: BOB-cyclus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CoBo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Collegepraatjes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Facultaire introducties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Posters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Kleding: BOB-cyclus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Social media en de </a:t>
            </a:r>
            <a:r>
              <a:rPr lang="nl">
                <a:solidFill>
                  <a:srgbClr val="000000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blogs</a:t>
            </a:r>
            <a:endParaRPr>
              <a:solidFill>
                <a:srgbClr val="000000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l">
                <a:solidFill>
                  <a:srgbClr val="000000"/>
                </a:solidFill>
                <a:highlight>
                  <a:srgbClr val="FFFFFF"/>
                </a:highlight>
              </a:rPr>
              <a:t>Nieuwjaarsenquête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pic>
        <p:nvPicPr>
          <p:cNvPr descr="Screen Shot 2016-10-18 at 00.49.48.png" id="115" name="Google Shape;11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1372" y="196396"/>
            <a:ext cx="916500" cy="67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Succes!</a:t>
            </a:r>
            <a:endParaRPr/>
          </a:p>
        </p:txBody>
      </p:sp>
      <p:sp>
        <p:nvSpPr>
          <p:cNvPr id="121" name="Google Shape;121;p2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Check de FNWIKI</a:t>
            </a:r>
            <a:endParaRPr/>
          </a:p>
        </p:txBody>
      </p:sp>
      <p:pic>
        <p:nvPicPr>
          <p:cNvPr descr="Screen Shot 2016-10-18 at 00.49.48.png" id="122" name="Google Shape;12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1372" y="196396"/>
            <a:ext cx="916500" cy="67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2"/>
          <p:cNvSpPr txBox="1"/>
          <p:nvPr/>
        </p:nvSpPr>
        <p:spPr>
          <a:xfrm>
            <a:off x="3729075" y="3663675"/>
            <a:ext cx="3461100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(Nadat ik hem gefikst heb)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