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Perseus</a:t>
            </a:r>
            <a:br>
              <a:rPr lang="nl-NL" dirty="0" smtClean="0"/>
            </a:br>
            <a:r>
              <a:rPr lang="nl-NL" dirty="0" smtClean="0"/>
              <a:t>en andromeda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Door </a:t>
            </a:r>
            <a:r>
              <a:rPr lang="nl-NL" sz="32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Sam van Kampen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&amp; </a:t>
            </a:r>
            <a:r>
              <a:rPr lang="nl-NL" sz="44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Henku-san</a:t>
            </a:r>
            <a:endParaRPr 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nl-NL" sz="4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593" y="4416842"/>
            <a:ext cx="1968166" cy="78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Verhaal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185458"/>
          </a:xfrm>
        </p:spPr>
        <p:txBody>
          <a:bodyPr>
            <a:normAutofit fontScale="85000" lnSpcReduction="20000"/>
          </a:bodyPr>
          <a:lstStyle/>
          <a:p>
            <a:r>
              <a:rPr lang="nl-NL" dirty="0" smtClean="0"/>
              <a:t>Orakel</a:t>
            </a:r>
          </a:p>
          <a:p>
            <a:r>
              <a:rPr lang="nl-NL" dirty="0"/>
              <a:t>P</a:t>
            </a:r>
            <a:r>
              <a:rPr lang="nl-NL" dirty="0" smtClean="0"/>
              <a:t>erseus – zoon van Zeus en </a:t>
            </a:r>
            <a:r>
              <a:rPr lang="nl-NL" dirty="0" err="1" smtClean="0"/>
              <a:t>Danae</a:t>
            </a:r>
            <a:endParaRPr lang="nl-NL" dirty="0" smtClean="0"/>
          </a:p>
          <a:p>
            <a:r>
              <a:rPr lang="nl-NL" dirty="0" smtClean="0"/>
              <a:t>Diner bij </a:t>
            </a:r>
            <a:r>
              <a:rPr lang="nl-NL" dirty="0" err="1" smtClean="0"/>
              <a:t>Polydektes</a:t>
            </a:r>
            <a:endParaRPr lang="nl-NL" dirty="0" smtClean="0"/>
          </a:p>
          <a:p>
            <a:r>
              <a:rPr lang="nl-NL" dirty="0" err="1" smtClean="0"/>
              <a:t>Gorgonen</a:t>
            </a:r>
            <a:r>
              <a:rPr lang="nl-NL" dirty="0" smtClean="0"/>
              <a:t> als cadeau</a:t>
            </a:r>
          </a:p>
          <a:p>
            <a:r>
              <a:rPr lang="nl-NL" dirty="0" smtClean="0"/>
              <a:t>Moord op Medusa</a:t>
            </a:r>
          </a:p>
          <a:p>
            <a:r>
              <a:rPr lang="nl-NL" dirty="0" smtClean="0"/>
              <a:t>Komt Andromeda tegen</a:t>
            </a:r>
          </a:p>
          <a:p>
            <a:r>
              <a:rPr lang="nl-NL" dirty="0" smtClean="0"/>
              <a:t>Red Andromeda van een zeemonster</a:t>
            </a:r>
          </a:p>
          <a:p>
            <a:r>
              <a:rPr lang="nl-NL" dirty="0" smtClean="0"/>
              <a:t>Trouwden</a:t>
            </a:r>
          </a:p>
          <a:p>
            <a:r>
              <a:rPr lang="nl-NL" dirty="0" smtClean="0"/>
              <a:t>Wil naar zijn grootvader</a:t>
            </a:r>
          </a:p>
          <a:p>
            <a:r>
              <a:rPr lang="nl-NL" dirty="0" smtClean="0"/>
              <a:t>Grootvader slaat op de vlucht</a:t>
            </a:r>
          </a:p>
          <a:p>
            <a:r>
              <a:rPr lang="nl-NL" dirty="0" smtClean="0"/>
              <a:t>Wedstrijden</a:t>
            </a:r>
          </a:p>
          <a:p>
            <a:r>
              <a:rPr lang="nl-NL" dirty="0" smtClean="0"/>
              <a:t>R.I.P </a:t>
            </a:r>
            <a:r>
              <a:rPr lang="nl-NL" dirty="0" err="1" smtClean="0"/>
              <a:t>Acrisius</a:t>
            </a:r>
            <a:r>
              <a:rPr lang="nl-NL" dirty="0" smtClean="0"/>
              <a:t> – Dood door discus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894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Fresco: Perseus bevrijdt andromeda</a:t>
            </a:r>
            <a:endParaRPr lang="nl-NL" dirty="0"/>
          </a:p>
        </p:txBody>
      </p:sp>
      <p:pic>
        <p:nvPicPr>
          <p:cNvPr id="5" name="Tijdelijke aanduiding voor afbeelding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2" y="1288651"/>
            <a:ext cx="3280974" cy="38234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1</a:t>
            </a:r>
            <a:r>
              <a:rPr lang="nl-NL" baseline="30000" dirty="0" smtClean="0"/>
              <a:t>e</a:t>
            </a:r>
            <a:r>
              <a:rPr lang="nl-NL" dirty="0" smtClean="0"/>
              <a:t> eeuw na Christus, </a:t>
            </a:r>
            <a:r>
              <a:rPr lang="nl-NL" dirty="0" err="1" smtClean="0"/>
              <a:t>Pompeii</a:t>
            </a:r>
            <a:endParaRPr lang="nl-NL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Hangt in het Archeologisch Museum van Napels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Vast aan de rotsen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Zeemonster op de achtergrond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0407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Perseus </a:t>
            </a:r>
            <a:r>
              <a:rPr lang="nl-NL" dirty="0" err="1" smtClean="0"/>
              <a:t>and</a:t>
            </a:r>
            <a:r>
              <a:rPr lang="nl-NL" dirty="0" smtClean="0"/>
              <a:t> andromeda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Charles Andre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1735 – 1740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Olieverf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Hermitage Museum – Sint Petersburg – Rusland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Perseus redt Andromeda van het zeemonster.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98" y="1542610"/>
            <a:ext cx="4283637" cy="3341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27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Perseus </a:t>
            </a:r>
            <a:r>
              <a:rPr lang="nl-NL" dirty="0" err="1" smtClean="0"/>
              <a:t>and</a:t>
            </a:r>
            <a:r>
              <a:rPr lang="nl-NL" dirty="0" smtClean="0"/>
              <a:t> andromeda</a:t>
            </a:r>
            <a:endParaRPr lang="nl-NL" dirty="0"/>
          </a:p>
        </p:txBody>
      </p:sp>
      <p:pic>
        <p:nvPicPr>
          <p:cNvPr id="5" name="Tijdelijke aanduiding voor afbeelding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" b="1935"/>
          <a:stretch>
            <a:fillRect/>
          </a:stretch>
        </p:blipFill>
        <p:spPr/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252134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Anton Raphael </a:t>
            </a:r>
            <a:r>
              <a:rPr lang="nl-NL" dirty="0" err="1" smtClean="0"/>
              <a:t>Mengs</a:t>
            </a:r>
            <a:endParaRPr lang="nl-NL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1774 – 1779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Olieverf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Origineel uit Duitsland – Nu in het Hermitage Museum net als de vorige.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l-NL" dirty="0" smtClean="0"/>
              <a:t>Elementen uit het verhaal – Helm, </a:t>
            </a:r>
            <a:r>
              <a:rPr lang="nl-NL" dirty="0" err="1" smtClean="0"/>
              <a:t>Pagasus</a:t>
            </a:r>
            <a:r>
              <a:rPr lang="nl-NL" dirty="0" smtClean="0"/>
              <a:t>, Zeemonster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4489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46</TotalTime>
  <Words>132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Wingdings</vt:lpstr>
      <vt:lpstr>Wingdings 3</vt:lpstr>
      <vt:lpstr>Segment</vt:lpstr>
      <vt:lpstr>Perseus en andromeda</vt:lpstr>
      <vt:lpstr>Het Verhaal</vt:lpstr>
      <vt:lpstr>Fresco: Perseus bevrijdt andromeda</vt:lpstr>
      <vt:lpstr>Perseus and andromeda</vt:lpstr>
      <vt:lpstr>Perseus and andromeda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Perseus en andromeda</dc:title>
  <dc:creator>Henk</dc:creator>
  <cp:lastModifiedBy>samint64@gmail.com</cp:lastModifiedBy>
  <cp:revision>6</cp:revision>
  <dcterms:created xsi:type="dcterms:W3CDTF">2015-11-03T18:20:11Z</dcterms:created>
  <dcterms:modified xsi:type="dcterms:W3CDTF">2015-11-03T21:43:38Z</dcterms:modified>
</cp:coreProperties>
</file>